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1" r:id="rId1"/>
  </p:sldMasterIdLst>
  <p:notesMasterIdLst>
    <p:notesMasterId r:id="rId31"/>
  </p:notesMasterIdLst>
  <p:sldIdLst>
    <p:sldId id="256" r:id="rId2"/>
    <p:sldId id="327" r:id="rId3"/>
    <p:sldId id="379" r:id="rId4"/>
    <p:sldId id="381" r:id="rId5"/>
    <p:sldId id="382" r:id="rId6"/>
    <p:sldId id="330" r:id="rId7"/>
    <p:sldId id="331" r:id="rId8"/>
    <p:sldId id="333" r:id="rId9"/>
    <p:sldId id="334" r:id="rId10"/>
    <p:sldId id="336" r:id="rId11"/>
    <p:sldId id="337" r:id="rId12"/>
    <p:sldId id="340" r:id="rId13"/>
    <p:sldId id="342" r:id="rId14"/>
    <p:sldId id="343" r:id="rId15"/>
    <p:sldId id="344" r:id="rId16"/>
    <p:sldId id="347" r:id="rId17"/>
    <p:sldId id="349" r:id="rId18"/>
    <p:sldId id="384" r:id="rId19"/>
    <p:sldId id="385" r:id="rId20"/>
    <p:sldId id="386" r:id="rId21"/>
    <p:sldId id="387" r:id="rId22"/>
    <p:sldId id="359" r:id="rId23"/>
    <p:sldId id="362" r:id="rId24"/>
    <p:sldId id="365" r:id="rId25"/>
    <p:sldId id="366" r:id="rId26"/>
    <p:sldId id="367" r:id="rId27"/>
    <p:sldId id="369" r:id="rId28"/>
    <p:sldId id="370" r:id="rId29"/>
    <p:sldId id="37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03112A-0F7A-4725-ABFC-17A964C302AE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265E3D-6486-47B2-87BE-67AE90A537E4}">
      <dgm:prSet phldrT="[Text]"/>
      <dgm:spPr/>
      <dgm:t>
        <a:bodyPr/>
        <a:lstStyle/>
        <a:p>
          <a:r>
            <a:rPr lang="en-US" dirty="0" smtClean="0"/>
            <a:t>User’s Needs</a:t>
          </a:r>
          <a:endParaRPr lang="en-US" dirty="0"/>
        </a:p>
      </dgm:t>
    </dgm:pt>
    <dgm:pt modelId="{B306E37F-E2FC-4B22-83E7-EB9543F975D5}" type="parTrans" cxnId="{967B716B-D938-4D92-B70E-8A916F1623ED}">
      <dgm:prSet/>
      <dgm:spPr/>
      <dgm:t>
        <a:bodyPr/>
        <a:lstStyle/>
        <a:p>
          <a:endParaRPr lang="en-US"/>
        </a:p>
      </dgm:t>
    </dgm:pt>
    <dgm:pt modelId="{FB1CB80B-7A07-480F-95B2-524B57C67684}" type="sibTrans" cxnId="{967B716B-D938-4D92-B70E-8A916F1623ED}">
      <dgm:prSet/>
      <dgm:spPr/>
      <dgm:t>
        <a:bodyPr/>
        <a:lstStyle/>
        <a:p>
          <a:endParaRPr lang="en-US"/>
        </a:p>
      </dgm:t>
    </dgm:pt>
    <dgm:pt modelId="{8B5E8458-70E0-4F85-A1E1-DD095CCA4407}">
      <dgm:prSet phldrT="[Text]"/>
      <dgm:spPr/>
      <dgm:t>
        <a:bodyPr/>
        <a:lstStyle/>
        <a:p>
          <a:r>
            <a:rPr lang="en-US" dirty="0" smtClean="0"/>
            <a:t>MIS Offerings</a:t>
          </a:r>
          <a:endParaRPr lang="en-US" dirty="0"/>
        </a:p>
      </dgm:t>
    </dgm:pt>
    <dgm:pt modelId="{197541BB-CA12-42D1-BE18-E44C28BFE932}" type="parTrans" cxnId="{92E81DAF-8AFD-415E-9CEA-FF74C6A321CE}">
      <dgm:prSet/>
      <dgm:spPr/>
      <dgm:t>
        <a:bodyPr/>
        <a:lstStyle/>
        <a:p>
          <a:endParaRPr lang="en-US"/>
        </a:p>
      </dgm:t>
    </dgm:pt>
    <dgm:pt modelId="{30940D5C-5EDB-40A2-8AEE-EE8557E163F0}" type="sibTrans" cxnId="{92E81DAF-8AFD-415E-9CEA-FF74C6A321CE}">
      <dgm:prSet/>
      <dgm:spPr/>
      <dgm:t>
        <a:bodyPr/>
        <a:lstStyle/>
        <a:p>
          <a:endParaRPr lang="en-US"/>
        </a:p>
      </dgm:t>
    </dgm:pt>
    <dgm:pt modelId="{6D5D877D-B0F4-4997-894A-7D2CBA76BA34}" type="pres">
      <dgm:prSet presAssocID="{FA03112A-0F7A-4725-ABFC-17A964C302A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5F069A-336F-438E-9124-933D9EC43AB4}" type="pres">
      <dgm:prSet presAssocID="{FA03112A-0F7A-4725-ABFC-17A964C302AE}" presName="divider" presStyleLbl="fgShp" presStyleIdx="0" presStyleCnt="1"/>
      <dgm:spPr/>
    </dgm:pt>
    <dgm:pt modelId="{64BA7C6E-4515-4A56-9411-913160E0961E}" type="pres">
      <dgm:prSet presAssocID="{C0265E3D-6486-47B2-87BE-67AE90A537E4}" presName="downArrow" presStyleLbl="node1" presStyleIdx="0" presStyleCnt="2"/>
      <dgm:spPr/>
    </dgm:pt>
    <dgm:pt modelId="{429577BA-EB28-4D02-AF8A-607850A11DE5}" type="pres">
      <dgm:prSet presAssocID="{C0265E3D-6486-47B2-87BE-67AE90A537E4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AC329-F3FF-436A-9CD7-6CD1EE385481}" type="pres">
      <dgm:prSet presAssocID="{8B5E8458-70E0-4F85-A1E1-DD095CCA4407}" presName="upArrow" presStyleLbl="node1" presStyleIdx="1" presStyleCnt="2"/>
      <dgm:spPr/>
    </dgm:pt>
    <dgm:pt modelId="{64CA9B14-D1C5-452F-8018-E8CC0B80E5EE}" type="pres">
      <dgm:prSet presAssocID="{8B5E8458-70E0-4F85-A1E1-DD095CCA440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5BC6CA-56E7-4FA3-A8FC-1805E451FAF1}" type="presOf" srcId="{8B5E8458-70E0-4F85-A1E1-DD095CCA4407}" destId="{64CA9B14-D1C5-452F-8018-E8CC0B80E5EE}" srcOrd="0" destOrd="0" presId="urn:microsoft.com/office/officeart/2005/8/layout/arrow3"/>
    <dgm:cxn modelId="{7A4772F4-F9D0-4EF1-8CED-C3418B24124D}" type="presOf" srcId="{C0265E3D-6486-47B2-87BE-67AE90A537E4}" destId="{429577BA-EB28-4D02-AF8A-607850A11DE5}" srcOrd="0" destOrd="0" presId="urn:microsoft.com/office/officeart/2005/8/layout/arrow3"/>
    <dgm:cxn modelId="{92E81DAF-8AFD-415E-9CEA-FF74C6A321CE}" srcId="{FA03112A-0F7A-4725-ABFC-17A964C302AE}" destId="{8B5E8458-70E0-4F85-A1E1-DD095CCA4407}" srcOrd="1" destOrd="0" parTransId="{197541BB-CA12-42D1-BE18-E44C28BFE932}" sibTransId="{30940D5C-5EDB-40A2-8AEE-EE8557E163F0}"/>
    <dgm:cxn modelId="{967B716B-D938-4D92-B70E-8A916F1623ED}" srcId="{FA03112A-0F7A-4725-ABFC-17A964C302AE}" destId="{C0265E3D-6486-47B2-87BE-67AE90A537E4}" srcOrd="0" destOrd="0" parTransId="{B306E37F-E2FC-4B22-83E7-EB9543F975D5}" sibTransId="{FB1CB80B-7A07-480F-95B2-524B57C67684}"/>
    <dgm:cxn modelId="{F22439D3-A9F6-4187-B03C-D85C2D7DD560}" type="presOf" srcId="{FA03112A-0F7A-4725-ABFC-17A964C302AE}" destId="{6D5D877D-B0F4-4997-894A-7D2CBA76BA34}" srcOrd="0" destOrd="0" presId="urn:microsoft.com/office/officeart/2005/8/layout/arrow3"/>
    <dgm:cxn modelId="{1EED5C6D-68B7-4DC4-A5F6-A7A472C553A0}" type="presParOf" srcId="{6D5D877D-B0F4-4997-894A-7D2CBA76BA34}" destId="{1C5F069A-336F-438E-9124-933D9EC43AB4}" srcOrd="0" destOrd="0" presId="urn:microsoft.com/office/officeart/2005/8/layout/arrow3"/>
    <dgm:cxn modelId="{69C3F784-0FDA-412C-B4E7-8A50A8436A82}" type="presParOf" srcId="{6D5D877D-B0F4-4997-894A-7D2CBA76BA34}" destId="{64BA7C6E-4515-4A56-9411-913160E0961E}" srcOrd="1" destOrd="0" presId="urn:microsoft.com/office/officeart/2005/8/layout/arrow3"/>
    <dgm:cxn modelId="{9C31172F-28CD-435F-AEA2-85E9DDA2F739}" type="presParOf" srcId="{6D5D877D-B0F4-4997-894A-7D2CBA76BA34}" destId="{429577BA-EB28-4D02-AF8A-607850A11DE5}" srcOrd="2" destOrd="0" presId="urn:microsoft.com/office/officeart/2005/8/layout/arrow3"/>
    <dgm:cxn modelId="{0C60F501-932C-4EE8-B055-D957D723DB37}" type="presParOf" srcId="{6D5D877D-B0F4-4997-894A-7D2CBA76BA34}" destId="{882AC329-F3FF-436A-9CD7-6CD1EE385481}" srcOrd="3" destOrd="0" presId="urn:microsoft.com/office/officeart/2005/8/layout/arrow3"/>
    <dgm:cxn modelId="{B0447ED0-65A1-4FB4-823D-E410B2076C52}" type="presParOf" srcId="{6D5D877D-B0F4-4997-894A-7D2CBA76BA34}" destId="{64CA9B14-D1C5-452F-8018-E8CC0B80E5EE}" srcOrd="4" destOrd="0" presId="urn:microsoft.com/office/officeart/2005/8/layout/arrow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22CB2CE-499A-463A-B2B8-6A622F25017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CAFD077-4CF2-43CC-B32E-195857A12D4E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Marketing Research in Small Businesses and Nonprofit Organizations</a:t>
          </a:r>
          <a:endParaRPr lang="en-US" sz="2800" b="1" dirty="0">
            <a:solidFill>
              <a:schemeClr val="tx1"/>
            </a:solidFill>
          </a:endParaRPr>
        </a:p>
      </dgm:t>
    </dgm:pt>
    <dgm:pt modelId="{0950B9E5-DD16-41DD-81BD-0A77A8BCF17E}" type="parTrans" cxnId="{B0DD3A16-5556-4EAC-8741-375B3744BBAE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90A3386C-5448-49FA-ADB2-88349581FCFD}" type="sibTrans" cxnId="{B0DD3A16-5556-4EAC-8741-375B3744BBAE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C3C01C19-6CF0-43C5-855B-224AB09D6538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International Market Research</a:t>
          </a:r>
          <a:endParaRPr lang="en-US" sz="2800" b="1" dirty="0">
            <a:solidFill>
              <a:schemeClr val="tx1"/>
            </a:solidFill>
          </a:endParaRPr>
        </a:p>
      </dgm:t>
    </dgm:pt>
    <dgm:pt modelId="{58D14279-5CC1-482E-8961-33C427F4F551}" type="parTrans" cxnId="{477C1C5F-4AE5-4FD3-8C11-6B30ED5CB443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CA29C693-004D-4039-93EF-4C2655E57735}" type="sibTrans" cxnId="{477C1C5F-4AE5-4FD3-8C11-6B30ED5CB443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EA38E607-D734-4ED4-8A0B-ECD8FBBBA1E2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tx1"/>
              </a:solidFill>
            </a:rPr>
            <a:t>Public Policy and Ethics</a:t>
          </a:r>
          <a:endParaRPr lang="en-US" sz="2800" b="1" dirty="0">
            <a:solidFill>
              <a:schemeClr val="tx1"/>
            </a:solidFill>
          </a:endParaRPr>
        </a:p>
      </dgm:t>
    </dgm:pt>
    <dgm:pt modelId="{D6311C83-E5D4-404A-B47B-2E04DE6211D6}" type="parTrans" cxnId="{FF7C587B-9AAB-4870-8280-ACFB773FD1F7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9567273F-BDD4-4A02-B941-64E7E0967C13}" type="sibTrans" cxnId="{FF7C587B-9AAB-4870-8280-ACFB773FD1F7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4275347C-8D23-41C2-AC6E-53BBD9D9A587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Customer privacy</a:t>
          </a:r>
          <a:endParaRPr lang="en-US" sz="2400" b="1" dirty="0">
            <a:solidFill>
              <a:schemeClr val="tx1"/>
            </a:solidFill>
          </a:endParaRPr>
        </a:p>
      </dgm:t>
    </dgm:pt>
    <dgm:pt modelId="{3E56F144-0409-4CE6-A554-18968123FBC5}" type="parTrans" cxnId="{D53590CF-C378-436A-9144-4758A48DB5E3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B9B94234-862A-46A7-8251-A66631A002B8}" type="sibTrans" cxnId="{D53590CF-C378-436A-9144-4758A48DB5E3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BAE4521A-8054-41FE-AA61-6840C93EE66D}">
      <dgm:prSet custT="1"/>
      <dgm:spPr/>
      <dgm:t>
        <a:bodyPr/>
        <a:lstStyle/>
        <a:p>
          <a:pPr rtl="0"/>
          <a:r>
            <a:rPr lang="en-US" sz="2400" b="1" dirty="0" smtClean="0">
              <a:solidFill>
                <a:schemeClr val="tx1"/>
              </a:solidFill>
            </a:rPr>
            <a:t>Misuse of research findings</a:t>
          </a:r>
          <a:endParaRPr lang="en-US" sz="2400" b="1" dirty="0">
            <a:solidFill>
              <a:schemeClr val="tx1"/>
            </a:solidFill>
          </a:endParaRPr>
        </a:p>
      </dgm:t>
    </dgm:pt>
    <dgm:pt modelId="{3E529AFB-F912-4CA7-9D25-CD9A5ECDD96B}" type="parTrans" cxnId="{FCC4778D-2497-4C6E-B536-71CBCCBF8D54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68E6DCDF-B433-40BB-BD65-36700CE4B1E3}" type="sibTrans" cxnId="{FCC4778D-2497-4C6E-B536-71CBCCBF8D54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6EAD4502-7345-49AE-80D1-3F6BBA04001F}" type="pres">
      <dgm:prSet presAssocID="{222CB2CE-499A-463A-B2B8-6A622F2501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4CFA55-8B0A-46C8-850C-75A305677235}" type="pres">
      <dgm:prSet presAssocID="{CCAFD077-4CF2-43CC-B32E-195857A12D4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EC389-3AE7-4249-8AD1-4F4DF89A5E9A}" type="pres">
      <dgm:prSet presAssocID="{90A3386C-5448-49FA-ADB2-88349581FCFD}" presName="spacer" presStyleCnt="0"/>
      <dgm:spPr/>
    </dgm:pt>
    <dgm:pt modelId="{0E7BF966-5EB7-4CE7-9172-9887422502EE}" type="pres">
      <dgm:prSet presAssocID="{C3C01C19-6CF0-43C5-855B-224AB09D653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1B5F2-79AB-447F-980C-9D5FC495DFCA}" type="pres">
      <dgm:prSet presAssocID="{CA29C693-004D-4039-93EF-4C2655E57735}" presName="spacer" presStyleCnt="0"/>
      <dgm:spPr/>
    </dgm:pt>
    <dgm:pt modelId="{574DAC7E-4A36-44D2-BD82-B79A1FFC8A56}" type="pres">
      <dgm:prSet presAssocID="{EA38E607-D734-4ED4-8A0B-ECD8FBBBA1E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30C5C-43FC-4B55-8EA3-B8D5D249F6A2}" type="pres">
      <dgm:prSet presAssocID="{EA38E607-D734-4ED4-8A0B-ECD8FBBBA1E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0159F1-0579-4BF5-BA57-81DFE49A45CB}" type="presOf" srcId="{4275347C-8D23-41C2-AC6E-53BBD9D9A587}" destId="{82C30C5C-43FC-4B55-8EA3-B8D5D249F6A2}" srcOrd="0" destOrd="0" presId="urn:microsoft.com/office/officeart/2005/8/layout/vList2"/>
    <dgm:cxn modelId="{6322DBD0-9219-4480-9F7D-0207C88F7261}" type="presOf" srcId="{EA38E607-D734-4ED4-8A0B-ECD8FBBBA1E2}" destId="{574DAC7E-4A36-44D2-BD82-B79A1FFC8A56}" srcOrd="0" destOrd="0" presId="urn:microsoft.com/office/officeart/2005/8/layout/vList2"/>
    <dgm:cxn modelId="{FCC4778D-2497-4C6E-B536-71CBCCBF8D54}" srcId="{EA38E607-D734-4ED4-8A0B-ECD8FBBBA1E2}" destId="{BAE4521A-8054-41FE-AA61-6840C93EE66D}" srcOrd="1" destOrd="0" parTransId="{3E529AFB-F912-4CA7-9D25-CD9A5ECDD96B}" sibTransId="{68E6DCDF-B433-40BB-BD65-36700CE4B1E3}"/>
    <dgm:cxn modelId="{972A2697-AD3F-43A2-BB46-897C24C83FDB}" type="presOf" srcId="{222CB2CE-499A-463A-B2B8-6A622F250176}" destId="{6EAD4502-7345-49AE-80D1-3F6BBA04001F}" srcOrd="0" destOrd="0" presId="urn:microsoft.com/office/officeart/2005/8/layout/vList2"/>
    <dgm:cxn modelId="{9C282091-C05B-415C-A044-0CE7EAA05ACB}" type="presOf" srcId="{C3C01C19-6CF0-43C5-855B-224AB09D6538}" destId="{0E7BF966-5EB7-4CE7-9172-9887422502EE}" srcOrd="0" destOrd="0" presId="urn:microsoft.com/office/officeart/2005/8/layout/vList2"/>
    <dgm:cxn modelId="{3533CBC7-D441-4CC1-AAEA-73E17CB2E1DF}" type="presOf" srcId="{BAE4521A-8054-41FE-AA61-6840C93EE66D}" destId="{82C30C5C-43FC-4B55-8EA3-B8D5D249F6A2}" srcOrd="0" destOrd="1" presId="urn:microsoft.com/office/officeart/2005/8/layout/vList2"/>
    <dgm:cxn modelId="{C0F0088A-0620-4D82-BF44-B7A2AF026F1A}" type="presOf" srcId="{CCAFD077-4CF2-43CC-B32E-195857A12D4E}" destId="{3D4CFA55-8B0A-46C8-850C-75A305677235}" srcOrd="0" destOrd="0" presId="urn:microsoft.com/office/officeart/2005/8/layout/vList2"/>
    <dgm:cxn modelId="{D53590CF-C378-436A-9144-4758A48DB5E3}" srcId="{EA38E607-D734-4ED4-8A0B-ECD8FBBBA1E2}" destId="{4275347C-8D23-41C2-AC6E-53BBD9D9A587}" srcOrd="0" destOrd="0" parTransId="{3E56F144-0409-4CE6-A554-18968123FBC5}" sibTransId="{B9B94234-862A-46A7-8251-A66631A002B8}"/>
    <dgm:cxn modelId="{B0DD3A16-5556-4EAC-8741-375B3744BBAE}" srcId="{222CB2CE-499A-463A-B2B8-6A622F250176}" destId="{CCAFD077-4CF2-43CC-B32E-195857A12D4E}" srcOrd="0" destOrd="0" parTransId="{0950B9E5-DD16-41DD-81BD-0A77A8BCF17E}" sibTransId="{90A3386C-5448-49FA-ADB2-88349581FCFD}"/>
    <dgm:cxn modelId="{477C1C5F-4AE5-4FD3-8C11-6B30ED5CB443}" srcId="{222CB2CE-499A-463A-B2B8-6A622F250176}" destId="{C3C01C19-6CF0-43C5-855B-224AB09D6538}" srcOrd="1" destOrd="0" parTransId="{58D14279-5CC1-482E-8961-33C427F4F551}" sibTransId="{CA29C693-004D-4039-93EF-4C2655E57735}"/>
    <dgm:cxn modelId="{FF7C587B-9AAB-4870-8280-ACFB773FD1F7}" srcId="{222CB2CE-499A-463A-B2B8-6A622F250176}" destId="{EA38E607-D734-4ED4-8A0B-ECD8FBBBA1E2}" srcOrd="2" destOrd="0" parTransId="{D6311C83-E5D4-404A-B47B-2E04DE6211D6}" sibTransId="{9567273F-BDD4-4A02-B941-64E7E0967C13}"/>
    <dgm:cxn modelId="{130FF00C-B07C-4436-BD54-BAF12F400B77}" type="presParOf" srcId="{6EAD4502-7345-49AE-80D1-3F6BBA04001F}" destId="{3D4CFA55-8B0A-46C8-850C-75A305677235}" srcOrd="0" destOrd="0" presId="urn:microsoft.com/office/officeart/2005/8/layout/vList2"/>
    <dgm:cxn modelId="{6D617DE1-9F28-442D-BA31-411E5285E999}" type="presParOf" srcId="{6EAD4502-7345-49AE-80D1-3F6BBA04001F}" destId="{22CEC389-3AE7-4249-8AD1-4F4DF89A5E9A}" srcOrd="1" destOrd="0" presId="urn:microsoft.com/office/officeart/2005/8/layout/vList2"/>
    <dgm:cxn modelId="{74476F0D-8F95-4FAF-9A02-58053659E809}" type="presParOf" srcId="{6EAD4502-7345-49AE-80D1-3F6BBA04001F}" destId="{0E7BF966-5EB7-4CE7-9172-9887422502EE}" srcOrd="2" destOrd="0" presId="urn:microsoft.com/office/officeart/2005/8/layout/vList2"/>
    <dgm:cxn modelId="{66E02489-500C-4C97-B179-2D418AB009FF}" type="presParOf" srcId="{6EAD4502-7345-49AE-80D1-3F6BBA04001F}" destId="{2641B5F2-79AB-447F-980C-9D5FC495DFCA}" srcOrd="3" destOrd="0" presId="urn:microsoft.com/office/officeart/2005/8/layout/vList2"/>
    <dgm:cxn modelId="{01D4BE57-9CDA-498B-B8BF-23E4F7B759BF}" type="presParOf" srcId="{6EAD4502-7345-49AE-80D1-3F6BBA04001F}" destId="{574DAC7E-4A36-44D2-BD82-B79A1FFC8A56}" srcOrd="4" destOrd="0" presId="urn:microsoft.com/office/officeart/2005/8/layout/vList2"/>
    <dgm:cxn modelId="{351122D5-5E7D-4768-82B4-5D1A57C832B9}" type="presParOf" srcId="{6EAD4502-7345-49AE-80D1-3F6BBA04001F}" destId="{82C30C5C-43FC-4B55-8EA3-B8D5D249F6A2}" srcOrd="5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4839D0-0BBF-4DFD-B64A-0EFC6257C98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E1F0C20-B893-4E08-A30B-3349D4A7AC49}">
      <dgm:prSet/>
      <dgm:spPr/>
      <dgm:t>
        <a:bodyPr/>
        <a:lstStyle/>
        <a:p>
          <a:pPr rtl="0"/>
          <a:r>
            <a:rPr lang="en-US" b="0" dirty="0" smtClean="0"/>
            <a:t>Internal data</a:t>
          </a:r>
          <a:endParaRPr lang="en-US" b="0" dirty="0"/>
        </a:p>
      </dgm:t>
    </dgm:pt>
    <dgm:pt modelId="{B5DFBF4C-9FAC-4DDE-BE64-B762BF3CBED5}" type="parTrans" cxnId="{E651EBE6-CC08-444D-97EB-303953EB773F}">
      <dgm:prSet/>
      <dgm:spPr/>
      <dgm:t>
        <a:bodyPr/>
        <a:lstStyle/>
        <a:p>
          <a:endParaRPr lang="en-US"/>
        </a:p>
      </dgm:t>
    </dgm:pt>
    <dgm:pt modelId="{F51970F2-94A2-40F7-AE8F-75EA767C76C0}" type="sibTrans" cxnId="{E651EBE6-CC08-444D-97EB-303953EB773F}">
      <dgm:prSet/>
      <dgm:spPr/>
      <dgm:t>
        <a:bodyPr/>
        <a:lstStyle/>
        <a:p>
          <a:endParaRPr lang="en-US"/>
        </a:p>
      </dgm:t>
    </dgm:pt>
    <dgm:pt modelId="{0249D508-0EE1-49AB-9BD9-EAB9C8312CB6}">
      <dgm:prSet/>
      <dgm:spPr/>
      <dgm:t>
        <a:bodyPr/>
        <a:lstStyle/>
        <a:p>
          <a:pPr rtl="0"/>
          <a:r>
            <a:rPr lang="en-US" b="0" dirty="0" smtClean="0"/>
            <a:t>Marketing intelligence</a:t>
          </a:r>
          <a:endParaRPr lang="en-US" dirty="0"/>
        </a:p>
      </dgm:t>
    </dgm:pt>
    <dgm:pt modelId="{A1585177-9D1E-403C-8D89-E4DFB1F8F0CC}" type="parTrans" cxnId="{46BC1584-9729-41DD-9CCB-9425E912168B}">
      <dgm:prSet/>
      <dgm:spPr/>
      <dgm:t>
        <a:bodyPr/>
        <a:lstStyle/>
        <a:p>
          <a:endParaRPr lang="en-US"/>
        </a:p>
      </dgm:t>
    </dgm:pt>
    <dgm:pt modelId="{8C17F790-E2FE-47F5-8CBB-C4B7530D0C4C}" type="sibTrans" cxnId="{46BC1584-9729-41DD-9CCB-9425E912168B}">
      <dgm:prSet/>
      <dgm:spPr/>
      <dgm:t>
        <a:bodyPr/>
        <a:lstStyle/>
        <a:p>
          <a:endParaRPr lang="en-US"/>
        </a:p>
      </dgm:t>
    </dgm:pt>
    <dgm:pt modelId="{F4ED94EE-A766-426D-A685-E708ED137C8C}">
      <dgm:prSet/>
      <dgm:spPr/>
      <dgm:t>
        <a:bodyPr/>
        <a:lstStyle/>
        <a:p>
          <a:pPr rtl="0"/>
          <a:r>
            <a:rPr lang="en-US" b="0" dirty="0" smtClean="0"/>
            <a:t>Marketing research</a:t>
          </a:r>
          <a:endParaRPr lang="en-US" dirty="0"/>
        </a:p>
      </dgm:t>
    </dgm:pt>
    <dgm:pt modelId="{57E9A437-FC88-4CB5-9F38-35E0A8C7523A}" type="parTrans" cxnId="{DDE7A17A-1DF1-4C22-B6BA-A3642007834B}">
      <dgm:prSet/>
      <dgm:spPr/>
      <dgm:t>
        <a:bodyPr/>
        <a:lstStyle/>
        <a:p>
          <a:endParaRPr lang="en-US"/>
        </a:p>
      </dgm:t>
    </dgm:pt>
    <dgm:pt modelId="{FD7BE32A-177B-4ED2-890C-924420BABC14}" type="sibTrans" cxnId="{DDE7A17A-1DF1-4C22-B6BA-A3642007834B}">
      <dgm:prSet/>
      <dgm:spPr/>
      <dgm:t>
        <a:bodyPr/>
        <a:lstStyle/>
        <a:p>
          <a:endParaRPr lang="en-US"/>
        </a:p>
      </dgm:t>
    </dgm:pt>
    <dgm:pt modelId="{FFB8D1D3-ED23-4DBC-8503-0305F6A2850F}" type="pres">
      <dgm:prSet presAssocID="{E14839D0-0BBF-4DFD-B64A-0EFC6257C9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C7668A-A0E5-490A-AA73-F5A87C82B03D}" type="pres">
      <dgm:prSet presAssocID="{6E1F0C20-B893-4E08-A30B-3349D4A7AC4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036CA-9337-4A83-8761-24C5561F45B0}" type="pres">
      <dgm:prSet presAssocID="{F51970F2-94A2-40F7-AE8F-75EA767C76C0}" presName="spacer" presStyleCnt="0"/>
      <dgm:spPr/>
      <dgm:t>
        <a:bodyPr/>
        <a:lstStyle/>
        <a:p>
          <a:endParaRPr lang="en-US"/>
        </a:p>
      </dgm:t>
    </dgm:pt>
    <dgm:pt modelId="{9E8AAAC0-111B-4605-A4E3-9DD4D238F61A}" type="pres">
      <dgm:prSet presAssocID="{0249D508-0EE1-49AB-9BD9-EAB9C8312C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F8A89-B691-4E90-9433-A4C2DE9EE354}" type="pres">
      <dgm:prSet presAssocID="{8C17F790-E2FE-47F5-8CBB-C4B7530D0C4C}" presName="spacer" presStyleCnt="0"/>
      <dgm:spPr/>
      <dgm:t>
        <a:bodyPr/>
        <a:lstStyle/>
        <a:p>
          <a:endParaRPr lang="en-US"/>
        </a:p>
      </dgm:t>
    </dgm:pt>
    <dgm:pt modelId="{34E46003-3E9E-4102-8F8D-0C0F42C021AA}" type="pres">
      <dgm:prSet presAssocID="{F4ED94EE-A766-426D-A685-E708ED137C8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73F774-FA04-417E-962D-FD2276648517}" type="presOf" srcId="{0249D508-0EE1-49AB-9BD9-EAB9C8312CB6}" destId="{9E8AAAC0-111B-4605-A4E3-9DD4D238F61A}" srcOrd="0" destOrd="0" presId="urn:microsoft.com/office/officeart/2005/8/layout/vList2"/>
    <dgm:cxn modelId="{DDE7A17A-1DF1-4C22-B6BA-A3642007834B}" srcId="{E14839D0-0BBF-4DFD-B64A-0EFC6257C989}" destId="{F4ED94EE-A766-426D-A685-E708ED137C8C}" srcOrd="2" destOrd="0" parTransId="{57E9A437-FC88-4CB5-9F38-35E0A8C7523A}" sibTransId="{FD7BE32A-177B-4ED2-890C-924420BABC14}"/>
    <dgm:cxn modelId="{46BC1584-9729-41DD-9CCB-9425E912168B}" srcId="{E14839D0-0BBF-4DFD-B64A-0EFC6257C989}" destId="{0249D508-0EE1-49AB-9BD9-EAB9C8312CB6}" srcOrd="1" destOrd="0" parTransId="{A1585177-9D1E-403C-8D89-E4DFB1F8F0CC}" sibTransId="{8C17F790-E2FE-47F5-8CBB-C4B7530D0C4C}"/>
    <dgm:cxn modelId="{25DD9BEA-0065-4EBE-892C-2A6DEE5C46DA}" type="presOf" srcId="{E14839D0-0BBF-4DFD-B64A-0EFC6257C989}" destId="{FFB8D1D3-ED23-4DBC-8503-0305F6A2850F}" srcOrd="0" destOrd="0" presId="urn:microsoft.com/office/officeart/2005/8/layout/vList2"/>
    <dgm:cxn modelId="{E651EBE6-CC08-444D-97EB-303953EB773F}" srcId="{E14839D0-0BBF-4DFD-B64A-0EFC6257C989}" destId="{6E1F0C20-B893-4E08-A30B-3349D4A7AC49}" srcOrd="0" destOrd="0" parTransId="{B5DFBF4C-9FAC-4DDE-BE64-B762BF3CBED5}" sibTransId="{F51970F2-94A2-40F7-AE8F-75EA767C76C0}"/>
    <dgm:cxn modelId="{10869E27-1D59-484D-852C-BF948C2A1365}" type="presOf" srcId="{F4ED94EE-A766-426D-A685-E708ED137C8C}" destId="{34E46003-3E9E-4102-8F8D-0C0F42C021AA}" srcOrd="0" destOrd="0" presId="urn:microsoft.com/office/officeart/2005/8/layout/vList2"/>
    <dgm:cxn modelId="{35E67D47-5866-4E72-977A-9208A54CAC9F}" type="presOf" srcId="{6E1F0C20-B893-4E08-A30B-3349D4A7AC49}" destId="{E6C7668A-A0E5-490A-AA73-F5A87C82B03D}" srcOrd="0" destOrd="0" presId="urn:microsoft.com/office/officeart/2005/8/layout/vList2"/>
    <dgm:cxn modelId="{AE760706-A0F4-4B42-84F9-55C4383A285C}" type="presParOf" srcId="{FFB8D1D3-ED23-4DBC-8503-0305F6A2850F}" destId="{E6C7668A-A0E5-490A-AA73-F5A87C82B03D}" srcOrd="0" destOrd="0" presId="urn:microsoft.com/office/officeart/2005/8/layout/vList2"/>
    <dgm:cxn modelId="{D8220E4A-A40C-4B59-AE29-0B8E6A52B514}" type="presParOf" srcId="{FFB8D1D3-ED23-4DBC-8503-0305F6A2850F}" destId="{14D036CA-9337-4A83-8761-24C5561F45B0}" srcOrd="1" destOrd="0" presId="urn:microsoft.com/office/officeart/2005/8/layout/vList2"/>
    <dgm:cxn modelId="{60AE2852-6C6D-472B-B0C6-932D7D01BF41}" type="presParOf" srcId="{FFB8D1D3-ED23-4DBC-8503-0305F6A2850F}" destId="{9E8AAAC0-111B-4605-A4E3-9DD4D238F61A}" srcOrd="2" destOrd="0" presId="urn:microsoft.com/office/officeart/2005/8/layout/vList2"/>
    <dgm:cxn modelId="{37CF9D1E-5F4B-4EF0-A1A2-B480BEE8196F}" type="presParOf" srcId="{FFB8D1D3-ED23-4DBC-8503-0305F6A2850F}" destId="{8EEF8A89-B691-4E90-9433-A4C2DE9EE354}" srcOrd="3" destOrd="0" presId="urn:microsoft.com/office/officeart/2005/8/layout/vList2"/>
    <dgm:cxn modelId="{9CCF8E41-A40A-4FEC-8C8F-7BC9C3E5F661}" type="presParOf" srcId="{FFB8D1D3-ED23-4DBC-8503-0305F6A2850F}" destId="{34E46003-3E9E-4102-8F8D-0C0F42C021AA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5C09F5-C696-41B6-9E39-214C9E91D7E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7D76A07-2FEB-406A-862E-5C8F27D513B6}">
      <dgm:prSet custT="1"/>
      <dgm:spPr/>
      <dgm:t>
        <a:bodyPr/>
        <a:lstStyle/>
        <a:p>
          <a:pPr algn="ctr" rtl="0"/>
          <a:r>
            <a:rPr lang="en-US" sz="3600" dirty="0" smtClean="0"/>
            <a:t>Exploratory research </a:t>
          </a:r>
          <a:endParaRPr lang="en-US" sz="3600" dirty="0"/>
        </a:p>
      </dgm:t>
    </dgm:pt>
    <dgm:pt modelId="{D60E3879-C2F7-4C48-9D4C-06750942B353}" type="parTrans" cxnId="{5A07AA92-1BC7-46AC-8EA4-601962294EB5}">
      <dgm:prSet/>
      <dgm:spPr/>
      <dgm:t>
        <a:bodyPr/>
        <a:lstStyle/>
        <a:p>
          <a:pPr algn="ctr"/>
          <a:endParaRPr lang="en-US" sz="1200"/>
        </a:p>
      </dgm:t>
    </dgm:pt>
    <dgm:pt modelId="{58F57750-1FA9-4FEA-B63F-BA525D98F008}" type="sibTrans" cxnId="{5A07AA92-1BC7-46AC-8EA4-601962294EB5}">
      <dgm:prSet/>
      <dgm:spPr/>
      <dgm:t>
        <a:bodyPr/>
        <a:lstStyle/>
        <a:p>
          <a:pPr algn="ctr"/>
          <a:endParaRPr lang="en-US" sz="1200"/>
        </a:p>
      </dgm:t>
    </dgm:pt>
    <dgm:pt modelId="{8FFE4FF3-B8BE-46E9-9899-41AA1E81C3EB}">
      <dgm:prSet custT="1"/>
      <dgm:spPr/>
      <dgm:t>
        <a:bodyPr/>
        <a:lstStyle/>
        <a:p>
          <a:pPr algn="ctr" rtl="0"/>
          <a:r>
            <a:rPr lang="en-US" sz="3600" dirty="0" smtClean="0"/>
            <a:t>Descriptive research</a:t>
          </a:r>
          <a:endParaRPr lang="en-US" sz="3600" dirty="0"/>
        </a:p>
      </dgm:t>
    </dgm:pt>
    <dgm:pt modelId="{0EF881D0-DF66-48ED-A2C8-5D079417D45E}" type="parTrans" cxnId="{06206C98-2D35-4971-AB89-887C44E552DD}">
      <dgm:prSet/>
      <dgm:spPr/>
      <dgm:t>
        <a:bodyPr/>
        <a:lstStyle/>
        <a:p>
          <a:pPr algn="ctr"/>
          <a:endParaRPr lang="en-US" sz="1200"/>
        </a:p>
      </dgm:t>
    </dgm:pt>
    <dgm:pt modelId="{545798EB-7077-49C6-B184-850108F3C068}" type="sibTrans" cxnId="{06206C98-2D35-4971-AB89-887C44E552DD}">
      <dgm:prSet/>
      <dgm:spPr/>
      <dgm:t>
        <a:bodyPr/>
        <a:lstStyle/>
        <a:p>
          <a:pPr algn="ctr"/>
          <a:endParaRPr lang="en-US" sz="1200"/>
        </a:p>
      </dgm:t>
    </dgm:pt>
    <dgm:pt modelId="{C477E289-6513-441F-9E95-4122B3B6CA39}">
      <dgm:prSet custT="1"/>
      <dgm:spPr/>
      <dgm:t>
        <a:bodyPr/>
        <a:lstStyle/>
        <a:p>
          <a:pPr algn="ctr" rtl="0"/>
          <a:r>
            <a:rPr lang="en-US" sz="3600" dirty="0" smtClean="0"/>
            <a:t>Causal research</a:t>
          </a:r>
          <a:endParaRPr lang="en-US" sz="3600" dirty="0"/>
        </a:p>
      </dgm:t>
    </dgm:pt>
    <dgm:pt modelId="{9B856603-06F8-48D3-B054-75230238D0F3}" type="parTrans" cxnId="{7D9700C8-1C3E-41F0-A23A-4D77F05705EA}">
      <dgm:prSet/>
      <dgm:spPr/>
      <dgm:t>
        <a:bodyPr/>
        <a:lstStyle/>
        <a:p>
          <a:pPr algn="ctr"/>
          <a:endParaRPr lang="en-US" sz="1200"/>
        </a:p>
      </dgm:t>
    </dgm:pt>
    <dgm:pt modelId="{DFB191B8-3D87-4F5C-8EA6-F6BF67BE7303}" type="sibTrans" cxnId="{7D9700C8-1C3E-41F0-A23A-4D77F05705EA}">
      <dgm:prSet/>
      <dgm:spPr/>
      <dgm:t>
        <a:bodyPr/>
        <a:lstStyle/>
        <a:p>
          <a:pPr algn="ctr"/>
          <a:endParaRPr lang="en-US" sz="1200"/>
        </a:p>
      </dgm:t>
    </dgm:pt>
    <dgm:pt modelId="{908D5FDB-8766-4381-98C8-063200CFE3E9}" type="pres">
      <dgm:prSet presAssocID="{C35C09F5-C696-41B6-9E39-214C9E91D7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1D7A7F-2E22-4DB0-ACF6-436AE49D1D6F}" type="pres">
      <dgm:prSet presAssocID="{57D76A07-2FEB-406A-862E-5C8F27D513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D66C6-02AA-445A-9D7E-F63C74021BC6}" type="pres">
      <dgm:prSet presAssocID="{58F57750-1FA9-4FEA-B63F-BA525D98F008}" presName="spacer" presStyleCnt="0"/>
      <dgm:spPr/>
      <dgm:t>
        <a:bodyPr/>
        <a:lstStyle/>
        <a:p>
          <a:endParaRPr lang="en-US"/>
        </a:p>
      </dgm:t>
    </dgm:pt>
    <dgm:pt modelId="{413AA08B-0102-40CE-8211-A29B1E4DEE96}" type="pres">
      <dgm:prSet presAssocID="{8FFE4FF3-B8BE-46E9-9899-41AA1E81C3E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E2EEE-2F17-46F3-82A0-07DAC955EC1E}" type="pres">
      <dgm:prSet presAssocID="{545798EB-7077-49C6-B184-850108F3C068}" presName="spacer" presStyleCnt="0"/>
      <dgm:spPr/>
      <dgm:t>
        <a:bodyPr/>
        <a:lstStyle/>
        <a:p>
          <a:endParaRPr lang="en-US"/>
        </a:p>
      </dgm:t>
    </dgm:pt>
    <dgm:pt modelId="{DE835E59-45CB-41D7-96F6-189ADA27D1CC}" type="pres">
      <dgm:prSet presAssocID="{C477E289-6513-441F-9E95-4122B3B6CA3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206C98-2D35-4971-AB89-887C44E552DD}" srcId="{C35C09F5-C696-41B6-9E39-214C9E91D7EC}" destId="{8FFE4FF3-B8BE-46E9-9899-41AA1E81C3EB}" srcOrd="1" destOrd="0" parTransId="{0EF881D0-DF66-48ED-A2C8-5D079417D45E}" sibTransId="{545798EB-7077-49C6-B184-850108F3C068}"/>
    <dgm:cxn modelId="{79BED199-C6B3-437B-93C0-D5A338A2861B}" type="presOf" srcId="{C35C09F5-C696-41B6-9E39-214C9E91D7EC}" destId="{908D5FDB-8766-4381-98C8-063200CFE3E9}" srcOrd="0" destOrd="0" presId="urn:microsoft.com/office/officeart/2005/8/layout/vList2"/>
    <dgm:cxn modelId="{7D9700C8-1C3E-41F0-A23A-4D77F05705EA}" srcId="{C35C09F5-C696-41B6-9E39-214C9E91D7EC}" destId="{C477E289-6513-441F-9E95-4122B3B6CA39}" srcOrd="2" destOrd="0" parTransId="{9B856603-06F8-48D3-B054-75230238D0F3}" sibTransId="{DFB191B8-3D87-4F5C-8EA6-F6BF67BE7303}"/>
    <dgm:cxn modelId="{95DFE482-6490-4795-9E0A-3FC28A5B360C}" type="presOf" srcId="{C477E289-6513-441F-9E95-4122B3B6CA39}" destId="{DE835E59-45CB-41D7-96F6-189ADA27D1CC}" srcOrd="0" destOrd="0" presId="urn:microsoft.com/office/officeart/2005/8/layout/vList2"/>
    <dgm:cxn modelId="{DAD6BAF8-261D-45E1-B2BE-BAD07178ECB1}" type="presOf" srcId="{57D76A07-2FEB-406A-862E-5C8F27D513B6}" destId="{0B1D7A7F-2E22-4DB0-ACF6-436AE49D1D6F}" srcOrd="0" destOrd="0" presId="urn:microsoft.com/office/officeart/2005/8/layout/vList2"/>
    <dgm:cxn modelId="{814F211D-C744-48FB-ADB3-1D39CD275FDE}" type="presOf" srcId="{8FFE4FF3-B8BE-46E9-9899-41AA1E81C3EB}" destId="{413AA08B-0102-40CE-8211-A29B1E4DEE96}" srcOrd="0" destOrd="0" presId="urn:microsoft.com/office/officeart/2005/8/layout/vList2"/>
    <dgm:cxn modelId="{5A07AA92-1BC7-46AC-8EA4-601962294EB5}" srcId="{C35C09F5-C696-41B6-9E39-214C9E91D7EC}" destId="{57D76A07-2FEB-406A-862E-5C8F27D513B6}" srcOrd="0" destOrd="0" parTransId="{D60E3879-C2F7-4C48-9D4C-06750942B353}" sibTransId="{58F57750-1FA9-4FEA-B63F-BA525D98F008}"/>
    <dgm:cxn modelId="{DDBDD16E-94CB-4D27-A409-1078201CE092}" type="presParOf" srcId="{908D5FDB-8766-4381-98C8-063200CFE3E9}" destId="{0B1D7A7F-2E22-4DB0-ACF6-436AE49D1D6F}" srcOrd="0" destOrd="0" presId="urn:microsoft.com/office/officeart/2005/8/layout/vList2"/>
    <dgm:cxn modelId="{168A1A5F-0122-42B7-8699-C10F47471EB5}" type="presParOf" srcId="{908D5FDB-8766-4381-98C8-063200CFE3E9}" destId="{F81D66C6-02AA-445A-9D7E-F63C74021BC6}" srcOrd="1" destOrd="0" presId="urn:microsoft.com/office/officeart/2005/8/layout/vList2"/>
    <dgm:cxn modelId="{FDBA16EC-60ED-4D50-9E2A-1A693FD56651}" type="presParOf" srcId="{908D5FDB-8766-4381-98C8-063200CFE3E9}" destId="{413AA08B-0102-40CE-8211-A29B1E4DEE96}" srcOrd="2" destOrd="0" presId="urn:microsoft.com/office/officeart/2005/8/layout/vList2"/>
    <dgm:cxn modelId="{CC818CC6-2251-45A8-9F5F-17A78EDABCB6}" type="presParOf" srcId="{908D5FDB-8766-4381-98C8-063200CFE3E9}" destId="{EA6E2EEE-2F17-46F3-82A0-07DAC955EC1E}" srcOrd="3" destOrd="0" presId="urn:microsoft.com/office/officeart/2005/8/layout/vList2"/>
    <dgm:cxn modelId="{CEA99D2A-BC6E-41AE-9140-F53D1D1D0D66}" type="presParOf" srcId="{908D5FDB-8766-4381-98C8-063200CFE3E9}" destId="{DE835E59-45CB-41D7-96F6-189ADA27D1CC}" srcOrd="4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28C051-1CA4-42D8-8041-1BC9895D265C}" type="doc">
      <dgm:prSet loTypeId="urn:microsoft.com/office/officeart/2005/8/layout/l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303396C-E4BE-4E6C-8380-987DFA7F2949}">
      <dgm:prSet custT="1"/>
      <dgm:spPr/>
      <dgm:t>
        <a:bodyPr/>
        <a:lstStyle/>
        <a:p>
          <a:pPr rtl="0"/>
          <a:r>
            <a:rPr lang="en-US" sz="2400" b="1" dirty="0" smtClean="0"/>
            <a:t>Management problem</a:t>
          </a:r>
          <a:endParaRPr lang="en-US" sz="2400" b="1" dirty="0"/>
        </a:p>
      </dgm:t>
    </dgm:pt>
    <dgm:pt modelId="{C6A3E594-634B-4875-BD22-11B2821D346B}" type="parTrans" cxnId="{0E508A57-E61A-496C-AB57-8896CD5AD739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8F85F971-064E-436C-8ED9-FABDC38135F0}" type="sibTrans" cxnId="{0E508A57-E61A-496C-AB57-8896CD5AD739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0698F2DB-9836-43F3-9BF7-489FB5D52419}">
      <dgm:prSet custT="1"/>
      <dgm:spPr/>
      <dgm:t>
        <a:bodyPr/>
        <a:lstStyle/>
        <a:p>
          <a:pPr rtl="0"/>
          <a:r>
            <a:rPr lang="en-US" sz="2000" b="1" smtClean="0"/>
            <a:t>Research objectives</a:t>
          </a:r>
          <a:endParaRPr lang="en-US" sz="2000" b="1" dirty="0"/>
        </a:p>
      </dgm:t>
    </dgm:pt>
    <dgm:pt modelId="{25732544-BDD5-4321-BB34-471639DB10AF}" type="parTrans" cxnId="{7CFA1D23-87DB-4424-A34E-7C64BE676F26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C0567AE6-3D21-4279-9A0F-7105C66B2A19}" type="sibTrans" cxnId="{7CFA1D23-87DB-4424-A34E-7C64BE676F26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AD192E59-1228-4B1A-AFC0-B41F7E713EAF}">
      <dgm:prSet custT="1"/>
      <dgm:spPr/>
      <dgm:t>
        <a:bodyPr/>
        <a:lstStyle/>
        <a:p>
          <a:pPr rtl="0"/>
          <a:r>
            <a:rPr lang="en-US" sz="2000" b="1" smtClean="0"/>
            <a:t>Information needed</a:t>
          </a:r>
          <a:endParaRPr lang="en-US" sz="2000" b="1" dirty="0"/>
        </a:p>
      </dgm:t>
    </dgm:pt>
    <dgm:pt modelId="{9C797772-8396-420A-97B0-51F450A98334}" type="parTrans" cxnId="{C6AC0AE2-4187-4BE7-9E6F-4F5C562F8588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A42E33E7-2DEB-43C7-B47E-CE2C66F95E0E}" type="sibTrans" cxnId="{C6AC0AE2-4187-4BE7-9E6F-4F5C562F8588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5DFFBBE5-0DFA-47CA-A3E1-9F3A20C38945}">
      <dgm:prSet custT="1"/>
      <dgm:spPr/>
      <dgm:t>
        <a:bodyPr/>
        <a:lstStyle/>
        <a:p>
          <a:pPr rtl="0"/>
          <a:r>
            <a:rPr lang="en-US" sz="2000" b="1" dirty="0" smtClean="0"/>
            <a:t>How the results will help management decisions</a:t>
          </a:r>
          <a:endParaRPr lang="en-US" sz="2000" b="1" dirty="0"/>
        </a:p>
      </dgm:t>
    </dgm:pt>
    <dgm:pt modelId="{1B5FB168-78C5-4D16-AA5E-2FB1748985CA}" type="parTrans" cxnId="{F82E9D36-78DF-42BF-94B7-A5F5D91F8347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1716ED36-E8AD-4A61-A7F9-784DFD729FEE}" type="sibTrans" cxnId="{F82E9D36-78DF-42BF-94B7-A5F5D91F8347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1AF9BA38-BC23-46FD-8812-1E423821CC9E}">
      <dgm:prSet custT="1"/>
      <dgm:spPr/>
      <dgm:t>
        <a:bodyPr/>
        <a:lstStyle/>
        <a:p>
          <a:pPr rtl="0"/>
          <a:r>
            <a:rPr lang="en-US" sz="2000" b="1" smtClean="0"/>
            <a:t>Budget</a:t>
          </a:r>
          <a:endParaRPr lang="en-US" sz="2000" b="1" dirty="0"/>
        </a:p>
      </dgm:t>
    </dgm:pt>
    <dgm:pt modelId="{D72182F4-DE69-4B4B-9E18-801ECC6F492E}" type="parTrans" cxnId="{9442ECD7-B664-4BC6-9580-3217D17100C6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50A81437-2D44-48E5-8A21-FC3495B55C61}" type="sibTrans" cxnId="{9442ECD7-B664-4BC6-9580-3217D17100C6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23D8637D-77EE-4458-B7E8-BE03726B2A4C}" type="pres">
      <dgm:prSet presAssocID="{DA28C051-1CA4-42D8-8041-1BC9895D26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42B0CD-2BA5-40BB-B764-06ED9A9949F7}" type="pres">
      <dgm:prSet presAssocID="{A303396C-E4BE-4E6C-8380-987DFA7F2949}" presName="vertFlow" presStyleCnt="0"/>
      <dgm:spPr/>
    </dgm:pt>
    <dgm:pt modelId="{47C6C281-4A6B-4F92-B817-A2A8259F5015}" type="pres">
      <dgm:prSet presAssocID="{A303396C-E4BE-4E6C-8380-987DFA7F2949}" presName="header" presStyleLbl="node1" presStyleIdx="0" presStyleCnt="1" custScaleX="126316"/>
      <dgm:spPr/>
      <dgm:t>
        <a:bodyPr/>
        <a:lstStyle/>
        <a:p>
          <a:endParaRPr lang="en-US"/>
        </a:p>
      </dgm:t>
    </dgm:pt>
    <dgm:pt modelId="{0AC511D7-A7D1-470F-81D2-D5B4AD04D0E6}" type="pres">
      <dgm:prSet presAssocID="{25732544-BDD5-4321-BB34-471639DB10AF}" presName="parTrans" presStyleLbl="sibTrans2D1" presStyleIdx="0" presStyleCnt="4"/>
      <dgm:spPr/>
      <dgm:t>
        <a:bodyPr/>
        <a:lstStyle/>
        <a:p>
          <a:endParaRPr lang="en-US"/>
        </a:p>
      </dgm:t>
    </dgm:pt>
    <dgm:pt modelId="{2413172C-D275-43CD-99DF-77C67121E0BC}" type="pres">
      <dgm:prSet presAssocID="{0698F2DB-9836-43F3-9BF7-489FB5D52419}" presName="child" presStyleLbl="alignAccFollowNode1" presStyleIdx="0" presStyleCnt="4" custScaleX="1319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4119F2-37F2-42FF-901E-34BF90BC9EED}" type="pres">
      <dgm:prSet presAssocID="{C0567AE6-3D21-4279-9A0F-7105C66B2A1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84682FC-3EC6-48FF-A03B-2405FD08CF42}" type="pres">
      <dgm:prSet presAssocID="{AD192E59-1228-4B1A-AFC0-B41F7E713EAF}" presName="child" presStyleLbl="alignAccFollowNode1" presStyleIdx="1" presStyleCnt="4" custScaleX="1319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CB79E-F6CD-4104-A4B1-97CC4BC9F963}" type="pres">
      <dgm:prSet presAssocID="{A42E33E7-2DEB-43C7-B47E-CE2C66F95E0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E9367F4-6E03-4807-9F13-DE357737FB8F}" type="pres">
      <dgm:prSet presAssocID="{5DFFBBE5-0DFA-47CA-A3E1-9F3A20C38945}" presName="child" presStyleLbl="alignAccFollowNode1" presStyleIdx="2" presStyleCnt="4" custScaleX="1319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83F2C-FFA8-44C1-9E44-3AC140C684AE}" type="pres">
      <dgm:prSet presAssocID="{1716ED36-E8AD-4A61-A7F9-784DFD729FE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34371F31-99A7-4BF5-996A-781524138702}" type="pres">
      <dgm:prSet presAssocID="{1AF9BA38-BC23-46FD-8812-1E423821CC9E}" presName="child" presStyleLbl="alignAccFollowNode1" presStyleIdx="3" presStyleCnt="4" custScaleX="1319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06158B-355C-4C64-8D09-4A1BF48A4BC4}" type="presOf" srcId="{1716ED36-E8AD-4A61-A7F9-784DFD729FEE}" destId="{8F283F2C-FFA8-44C1-9E44-3AC140C684AE}" srcOrd="0" destOrd="0" presId="urn:microsoft.com/office/officeart/2005/8/layout/lProcess1"/>
    <dgm:cxn modelId="{4A8E20AB-85AD-4473-95C0-8EE9BDE78C2A}" type="presOf" srcId="{5DFFBBE5-0DFA-47CA-A3E1-9F3A20C38945}" destId="{3E9367F4-6E03-4807-9F13-DE357737FB8F}" srcOrd="0" destOrd="0" presId="urn:microsoft.com/office/officeart/2005/8/layout/lProcess1"/>
    <dgm:cxn modelId="{21F55634-5F77-4794-ACBC-51B327228DC9}" type="presOf" srcId="{A42E33E7-2DEB-43C7-B47E-CE2C66F95E0E}" destId="{A45CB79E-F6CD-4104-A4B1-97CC4BC9F963}" srcOrd="0" destOrd="0" presId="urn:microsoft.com/office/officeart/2005/8/layout/lProcess1"/>
    <dgm:cxn modelId="{782926AB-9E3B-4F00-8E28-AA1A1D70EAFB}" type="presOf" srcId="{25732544-BDD5-4321-BB34-471639DB10AF}" destId="{0AC511D7-A7D1-470F-81D2-D5B4AD04D0E6}" srcOrd="0" destOrd="0" presId="urn:microsoft.com/office/officeart/2005/8/layout/lProcess1"/>
    <dgm:cxn modelId="{152D015E-188F-4437-A199-B57581D99C27}" type="presOf" srcId="{1AF9BA38-BC23-46FD-8812-1E423821CC9E}" destId="{34371F31-99A7-4BF5-996A-781524138702}" srcOrd="0" destOrd="0" presId="urn:microsoft.com/office/officeart/2005/8/layout/lProcess1"/>
    <dgm:cxn modelId="{0E508A57-E61A-496C-AB57-8896CD5AD739}" srcId="{DA28C051-1CA4-42D8-8041-1BC9895D265C}" destId="{A303396C-E4BE-4E6C-8380-987DFA7F2949}" srcOrd="0" destOrd="0" parTransId="{C6A3E594-634B-4875-BD22-11B2821D346B}" sibTransId="{8F85F971-064E-436C-8ED9-FABDC38135F0}"/>
    <dgm:cxn modelId="{9442ECD7-B664-4BC6-9580-3217D17100C6}" srcId="{A303396C-E4BE-4E6C-8380-987DFA7F2949}" destId="{1AF9BA38-BC23-46FD-8812-1E423821CC9E}" srcOrd="3" destOrd="0" parTransId="{D72182F4-DE69-4B4B-9E18-801ECC6F492E}" sibTransId="{50A81437-2D44-48E5-8A21-FC3495B55C61}"/>
    <dgm:cxn modelId="{7CFA1D23-87DB-4424-A34E-7C64BE676F26}" srcId="{A303396C-E4BE-4E6C-8380-987DFA7F2949}" destId="{0698F2DB-9836-43F3-9BF7-489FB5D52419}" srcOrd="0" destOrd="0" parTransId="{25732544-BDD5-4321-BB34-471639DB10AF}" sibTransId="{C0567AE6-3D21-4279-9A0F-7105C66B2A19}"/>
    <dgm:cxn modelId="{B9803B59-E1D3-43C9-BB82-9D159663CDD8}" type="presOf" srcId="{C0567AE6-3D21-4279-9A0F-7105C66B2A19}" destId="{4F4119F2-37F2-42FF-901E-34BF90BC9EED}" srcOrd="0" destOrd="0" presId="urn:microsoft.com/office/officeart/2005/8/layout/lProcess1"/>
    <dgm:cxn modelId="{C6AC0AE2-4187-4BE7-9E6F-4F5C562F8588}" srcId="{A303396C-E4BE-4E6C-8380-987DFA7F2949}" destId="{AD192E59-1228-4B1A-AFC0-B41F7E713EAF}" srcOrd="1" destOrd="0" parTransId="{9C797772-8396-420A-97B0-51F450A98334}" sibTransId="{A42E33E7-2DEB-43C7-B47E-CE2C66F95E0E}"/>
    <dgm:cxn modelId="{0FC14E24-6A59-42C6-A0B2-12F72C92F893}" type="presOf" srcId="{AD192E59-1228-4B1A-AFC0-B41F7E713EAF}" destId="{F84682FC-3EC6-48FF-A03B-2405FD08CF42}" srcOrd="0" destOrd="0" presId="urn:microsoft.com/office/officeart/2005/8/layout/lProcess1"/>
    <dgm:cxn modelId="{1836F0EC-4F05-4628-82A6-741B998495D5}" type="presOf" srcId="{DA28C051-1CA4-42D8-8041-1BC9895D265C}" destId="{23D8637D-77EE-4458-B7E8-BE03726B2A4C}" srcOrd="0" destOrd="0" presId="urn:microsoft.com/office/officeart/2005/8/layout/lProcess1"/>
    <dgm:cxn modelId="{15A36563-1AB0-45F9-9127-808EFCA739C3}" type="presOf" srcId="{A303396C-E4BE-4E6C-8380-987DFA7F2949}" destId="{47C6C281-4A6B-4F92-B817-A2A8259F5015}" srcOrd="0" destOrd="0" presId="urn:microsoft.com/office/officeart/2005/8/layout/lProcess1"/>
    <dgm:cxn modelId="{84D52BA1-D3A3-41AC-AA6D-D0F42FB373EA}" type="presOf" srcId="{0698F2DB-9836-43F3-9BF7-489FB5D52419}" destId="{2413172C-D275-43CD-99DF-77C67121E0BC}" srcOrd="0" destOrd="0" presId="urn:microsoft.com/office/officeart/2005/8/layout/lProcess1"/>
    <dgm:cxn modelId="{F82E9D36-78DF-42BF-94B7-A5F5D91F8347}" srcId="{A303396C-E4BE-4E6C-8380-987DFA7F2949}" destId="{5DFFBBE5-0DFA-47CA-A3E1-9F3A20C38945}" srcOrd="2" destOrd="0" parTransId="{1B5FB168-78C5-4D16-AA5E-2FB1748985CA}" sibTransId="{1716ED36-E8AD-4A61-A7F9-784DFD729FEE}"/>
    <dgm:cxn modelId="{2A5E0640-C98F-4D90-BBE6-65AA15579F21}" type="presParOf" srcId="{23D8637D-77EE-4458-B7E8-BE03726B2A4C}" destId="{C642B0CD-2BA5-40BB-B764-06ED9A9949F7}" srcOrd="0" destOrd="0" presId="urn:microsoft.com/office/officeart/2005/8/layout/lProcess1"/>
    <dgm:cxn modelId="{5F11382C-36DA-4087-823F-A0F9BE32E6E1}" type="presParOf" srcId="{C642B0CD-2BA5-40BB-B764-06ED9A9949F7}" destId="{47C6C281-4A6B-4F92-B817-A2A8259F5015}" srcOrd="0" destOrd="0" presId="urn:microsoft.com/office/officeart/2005/8/layout/lProcess1"/>
    <dgm:cxn modelId="{E8BECC39-8226-4824-88D7-38910ECD5A95}" type="presParOf" srcId="{C642B0CD-2BA5-40BB-B764-06ED9A9949F7}" destId="{0AC511D7-A7D1-470F-81D2-D5B4AD04D0E6}" srcOrd="1" destOrd="0" presId="urn:microsoft.com/office/officeart/2005/8/layout/lProcess1"/>
    <dgm:cxn modelId="{883329EF-B8D4-4F44-8775-665DF40F04F2}" type="presParOf" srcId="{C642B0CD-2BA5-40BB-B764-06ED9A9949F7}" destId="{2413172C-D275-43CD-99DF-77C67121E0BC}" srcOrd="2" destOrd="0" presId="urn:microsoft.com/office/officeart/2005/8/layout/lProcess1"/>
    <dgm:cxn modelId="{5F02E320-4060-4446-9C18-C1C5FD52B9F9}" type="presParOf" srcId="{C642B0CD-2BA5-40BB-B764-06ED9A9949F7}" destId="{4F4119F2-37F2-42FF-901E-34BF90BC9EED}" srcOrd="3" destOrd="0" presId="urn:microsoft.com/office/officeart/2005/8/layout/lProcess1"/>
    <dgm:cxn modelId="{56409727-2099-4A66-8C0D-842A24AC1A07}" type="presParOf" srcId="{C642B0CD-2BA5-40BB-B764-06ED9A9949F7}" destId="{F84682FC-3EC6-48FF-A03B-2405FD08CF42}" srcOrd="4" destOrd="0" presId="urn:microsoft.com/office/officeart/2005/8/layout/lProcess1"/>
    <dgm:cxn modelId="{FED828E8-D312-4B01-8A6F-7E6C4DA3424D}" type="presParOf" srcId="{C642B0CD-2BA5-40BB-B764-06ED9A9949F7}" destId="{A45CB79E-F6CD-4104-A4B1-97CC4BC9F963}" srcOrd="5" destOrd="0" presId="urn:microsoft.com/office/officeart/2005/8/layout/lProcess1"/>
    <dgm:cxn modelId="{56A80C3A-DFCF-4E48-918B-764774AC3CBF}" type="presParOf" srcId="{C642B0CD-2BA5-40BB-B764-06ED9A9949F7}" destId="{3E9367F4-6E03-4807-9F13-DE357737FB8F}" srcOrd="6" destOrd="0" presId="urn:microsoft.com/office/officeart/2005/8/layout/lProcess1"/>
    <dgm:cxn modelId="{AD0A8A44-3D04-4C62-A31F-77C03759A85A}" type="presParOf" srcId="{C642B0CD-2BA5-40BB-B764-06ED9A9949F7}" destId="{8F283F2C-FFA8-44C1-9E44-3AC140C684AE}" srcOrd="7" destOrd="0" presId="urn:microsoft.com/office/officeart/2005/8/layout/lProcess1"/>
    <dgm:cxn modelId="{096861CD-B984-4EB7-98CF-01153E4E0C9E}" type="presParOf" srcId="{C642B0CD-2BA5-40BB-B764-06ED9A9949F7}" destId="{34371F31-99A7-4BF5-996A-781524138702}" srcOrd="8" destOrd="0" presId="urn:microsoft.com/office/officeart/2005/8/layout/l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775281-B422-41C8-8822-A23B33EE02A4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7478D7C-2FA5-4FF8-904C-1A7A1146A0DF}">
      <dgm:prSet custT="1"/>
      <dgm:spPr/>
      <dgm:t>
        <a:bodyPr/>
        <a:lstStyle/>
        <a:p>
          <a:pPr rtl="0"/>
          <a:r>
            <a:rPr lang="en-US" sz="2400" b="1" i="1" dirty="0" smtClean="0"/>
            <a:t>Planning Primary Data Collection</a:t>
          </a:r>
          <a:endParaRPr lang="en-US" sz="2400" dirty="0"/>
        </a:p>
      </dgm:t>
    </dgm:pt>
    <dgm:pt modelId="{31A1B010-E6F1-4D9C-8F59-1301DBBCB5D6}" type="parTrans" cxnId="{D671BB5E-3D40-4335-B874-002F4462105D}">
      <dgm:prSet/>
      <dgm:spPr/>
      <dgm:t>
        <a:bodyPr/>
        <a:lstStyle/>
        <a:p>
          <a:endParaRPr lang="en-US" sz="2000"/>
        </a:p>
      </dgm:t>
    </dgm:pt>
    <dgm:pt modelId="{786003A7-1572-4E3F-B4FA-4E1B96B9536B}" type="sibTrans" cxnId="{D671BB5E-3D40-4335-B874-002F4462105D}">
      <dgm:prSet/>
      <dgm:spPr/>
      <dgm:t>
        <a:bodyPr/>
        <a:lstStyle/>
        <a:p>
          <a:endParaRPr lang="en-US" sz="2000"/>
        </a:p>
      </dgm:t>
    </dgm:pt>
    <dgm:pt modelId="{573EF072-DA69-428A-AB1C-B73826F954D2}">
      <dgm:prSet custT="1"/>
      <dgm:spPr/>
      <dgm:t>
        <a:bodyPr/>
        <a:lstStyle/>
        <a:p>
          <a:pPr rtl="0"/>
          <a:r>
            <a:rPr lang="en-US" sz="2400" dirty="0" smtClean="0"/>
            <a:t>Research approaches</a:t>
          </a:r>
          <a:endParaRPr lang="en-US" sz="2400" dirty="0"/>
        </a:p>
      </dgm:t>
    </dgm:pt>
    <dgm:pt modelId="{46F486FE-0776-4024-ACEE-833E92E837E7}" type="parTrans" cxnId="{AD00166F-B665-4BDB-A2ED-20A01FD51AB8}">
      <dgm:prSet/>
      <dgm:spPr/>
      <dgm:t>
        <a:bodyPr/>
        <a:lstStyle/>
        <a:p>
          <a:endParaRPr lang="en-US" sz="2000"/>
        </a:p>
      </dgm:t>
    </dgm:pt>
    <dgm:pt modelId="{1865F5D7-0DB5-4DB0-8453-48661DC32F96}" type="sibTrans" cxnId="{AD00166F-B665-4BDB-A2ED-20A01FD51AB8}">
      <dgm:prSet/>
      <dgm:spPr/>
      <dgm:t>
        <a:bodyPr/>
        <a:lstStyle/>
        <a:p>
          <a:endParaRPr lang="en-US" sz="2000"/>
        </a:p>
      </dgm:t>
    </dgm:pt>
    <dgm:pt modelId="{2DE8DAB3-79E3-4B35-B171-9A7179296746}">
      <dgm:prSet custT="1"/>
      <dgm:spPr/>
      <dgm:t>
        <a:bodyPr/>
        <a:lstStyle/>
        <a:p>
          <a:pPr rtl="0"/>
          <a:r>
            <a:rPr lang="en-US" sz="2400" dirty="0" smtClean="0"/>
            <a:t>Contact methods</a:t>
          </a:r>
          <a:endParaRPr lang="en-US" sz="2400" dirty="0"/>
        </a:p>
      </dgm:t>
    </dgm:pt>
    <dgm:pt modelId="{8C372401-41A2-4BD4-B2EB-2049D067D0C8}" type="parTrans" cxnId="{231D9DE2-02B3-4DA6-9116-E0176FA38FDD}">
      <dgm:prSet/>
      <dgm:spPr/>
      <dgm:t>
        <a:bodyPr/>
        <a:lstStyle/>
        <a:p>
          <a:endParaRPr lang="en-US" sz="2000"/>
        </a:p>
      </dgm:t>
    </dgm:pt>
    <dgm:pt modelId="{66FE81BC-119F-4EB4-AD5A-6FAF9751D7EC}" type="sibTrans" cxnId="{231D9DE2-02B3-4DA6-9116-E0176FA38FDD}">
      <dgm:prSet/>
      <dgm:spPr/>
      <dgm:t>
        <a:bodyPr/>
        <a:lstStyle/>
        <a:p>
          <a:endParaRPr lang="en-US" sz="2000"/>
        </a:p>
      </dgm:t>
    </dgm:pt>
    <dgm:pt modelId="{1E7BBCC2-1B0F-4390-98AF-82699DF66637}">
      <dgm:prSet custT="1"/>
      <dgm:spPr/>
      <dgm:t>
        <a:bodyPr/>
        <a:lstStyle/>
        <a:p>
          <a:pPr rtl="0"/>
          <a:r>
            <a:rPr lang="en-US" sz="2400" dirty="0" smtClean="0"/>
            <a:t>Sampling plan</a:t>
          </a:r>
          <a:endParaRPr lang="en-US" sz="2400" dirty="0"/>
        </a:p>
      </dgm:t>
    </dgm:pt>
    <dgm:pt modelId="{D27D3492-01E6-4F6D-A91F-F2BEEB064742}" type="parTrans" cxnId="{EA87FE6E-99BE-4E2E-8575-7D25B51426E8}">
      <dgm:prSet/>
      <dgm:spPr/>
      <dgm:t>
        <a:bodyPr/>
        <a:lstStyle/>
        <a:p>
          <a:endParaRPr lang="en-US" sz="2000"/>
        </a:p>
      </dgm:t>
    </dgm:pt>
    <dgm:pt modelId="{50F2D8E7-8326-4C14-A3DF-426829C90E7E}" type="sibTrans" cxnId="{EA87FE6E-99BE-4E2E-8575-7D25B51426E8}">
      <dgm:prSet/>
      <dgm:spPr/>
      <dgm:t>
        <a:bodyPr/>
        <a:lstStyle/>
        <a:p>
          <a:endParaRPr lang="en-US" sz="2000"/>
        </a:p>
      </dgm:t>
    </dgm:pt>
    <dgm:pt modelId="{7824D898-CFDC-4B96-AF85-72E3104D75A8}">
      <dgm:prSet custT="1"/>
      <dgm:spPr/>
      <dgm:t>
        <a:bodyPr/>
        <a:lstStyle/>
        <a:p>
          <a:pPr rtl="0"/>
          <a:r>
            <a:rPr lang="en-US" sz="2400" dirty="0" smtClean="0"/>
            <a:t>Research instruments</a:t>
          </a:r>
          <a:endParaRPr lang="en-US" sz="2400" dirty="0"/>
        </a:p>
      </dgm:t>
    </dgm:pt>
    <dgm:pt modelId="{75AD9519-1E30-4741-864A-1DE012D6CE1E}" type="parTrans" cxnId="{BA09CFCE-8710-433B-8D6D-3B47104BE7B6}">
      <dgm:prSet/>
      <dgm:spPr/>
      <dgm:t>
        <a:bodyPr/>
        <a:lstStyle/>
        <a:p>
          <a:endParaRPr lang="en-US" sz="2000"/>
        </a:p>
      </dgm:t>
    </dgm:pt>
    <dgm:pt modelId="{18C35EEB-E3B8-428B-87A0-467279744A71}" type="sibTrans" cxnId="{BA09CFCE-8710-433B-8D6D-3B47104BE7B6}">
      <dgm:prSet/>
      <dgm:spPr/>
      <dgm:t>
        <a:bodyPr/>
        <a:lstStyle/>
        <a:p>
          <a:endParaRPr lang="en-US" sz="2000"/>
        </a:p>
      </dgm:t>
    </dgm:pt>
    <dgm:pt modelId="{5606FD3B-EDDE-4139-88C2-198699C03AEC}" type="pres">
      <dgm:prSet presAssocID="{A8775281-B422-41C8-8822-A23B33EE02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0EE346-95A5-46EB-8DBB-18E30230CBE1}" type="pres">
      <dgm:prSet presAssocID="{27478D7C-2FA5-4FF8-904C-1A7A1146A0DF}" presName="linNode" presStyleCnt="0"/>
      <dgm:spPr/>
      <dgm:t>
        <a:bodyPr/>
        <a:lstStyle/>
        <a:p>
          <a:endParaRPr lang="en-US"/>
        </a:p>
      </dgm:t>
    </dgm:pt>
    <dgm:pt modelId="{644AC3E9-532E-4B5D-AA68-6AF74BE9870E}" type="pres">
      <dgm:prSet presAssocID="{27478D7C-2FA5-4FF8-904C-1A7A1146A0DF}" presName="parentText" presStyleLbl="node1" presStyleIdx="0" presStyleCnt="5" custScaleX="1699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0E344-6EAE-4131-8575-C95E1385B888}" type="pres">
      <dgm:prSet presAssocID="{786003A7-1572-4E3F-B4FA-4E1B96B9536B}" presName="sp" presStyleCnt="0"/>
      <dgm:spPr/>
      <dgm:t>
        <a:bodyPr/>
        <a:lstStyle/>
        <a:p>
          <a:endParaRPr lang="en-US"/>
        </a:p>
      </dgm:t>
    </dgm:pt>
    <dgm:pt modelId="{F4AF89B6-730D-44A4-BD9A-D1A175700464}" type="pres">
      <dgm:prSet presAssocID="{573EF072-DA69-428A-AB1C-B73826F954D2}" presName="linNode" presStyleCnt="0"/>
      <dgm:spPr/>
      <dgm:t>
        <a:bodyPr/>
        <a:lstStyle/>
        <a:p>
          <a:endParaRPr lang="en-US"/>
        </a:p>
      </dgm:t>
    </dgm:pt>
    <dgm:pt modelId="{03A572DF-C7B3-44BC-B547-54DB274FD01C}" type="pres">
      <dgm:prSet presAssocID="{573EF072-DA69-428A-AB1C-B73826F954D2}" presName="parentText" presStyleLbl="node1" presStyleIdx="1" presStyleCnt="5" custLinFactNeighborX="375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16478-4EE5-4891-80D4-B652B2FDFAA8}" type="pres">
      <dgm:prSet presAssocID="{1865F5D7-0DB5-4DB0-8453-48661DC32F96}" presName="sp" presStyleCnt="0"/>
      <dgm:spPr/>
      <dgm:t>
        <a:bodyPr/>
        <a:lstStyle/>
        <a:p>
          <a:endParaRPr lang="en-US"/>
        </a:p>
      </dgm:t>
    </dgm:pt>
    <dgm:pt modelId="{1CDB220E-39A9-43BB-BB50-20A0BE1E6FB5}" type="pres">
      <dgm:prSet presAssocID="{2DE8DAB3-79E3-4B35-B171-9A7179296746}" presName="linNode" presStyleCnt="0"/>
      <dgm:spPr/>
      <dgm:t>
        <a:bodyPr/>
        <a:lstStyle/>
        <a:p>
          <a:endParaRPr lang="en-US"/>
        </a:p>
      </dgm:t>
    </dgm:pt>
    <dgm:pt modelId="{A620B0B0-F174-4573-983D-DEB262A97E8B}" type="pres">
      <dgm:prSet presAssocID="{2DE8DAB3-79E3-4B35-B171-9A7179296746}" presName="parentText" presStyleLbl="node1" presStyleIdx="2" presStyleCnt="5" custLinFactNeighborX="375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44ACD-17E8-49CA-8DE6-DB137E9A8C5C}" type="pres">
      <dgm:prSet presAssocID="{66FE81BC-119F-4EB4-AD5A-6FAF9751D7EC}" presName="sp" presStyleCnt="0"/>
      <dgm:spPr/>
      <dgm:t>
        <a:bodyPr/>
        <a:lstStyle/>
        <a:p>
          <a:endParaRPr lang="en-US"/>
        </a:p>
      </dgm:t>
    </dgm:pt>
    <dgm:pt modelId="{3C63E76A-52AB-4F4C-AB84-0BB63BA29723}" type="pres">
      <dgm:prSet presAssocID="{1E7BBCC2-1B0F-4390-98AF-82699DF66637}" presName="linNode" presStyleCnt="0"/>
      <dgm:spPr/>
      <dgm:t>
        <a:bodyPr/>
        <a:lstStyle/>
        <a:p>
          <a:endParaRPr lang="en-US"/>
        </a:p>
      </dgm:t>
    </dgm:pt>
    <dgm:pt modelId="{38CC8656-9503-4414-A3E8-391F0FDCBF61}" type="pres">
      <dgm:prSet presAssocID="{1E7BBCC2-1B0F-4390-98AF-82699DF66637}" presName="parentText" presStyleLbl="node1" presStyleIdx="3" presStyleCnt="5" custLinFactNeighborX="375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DEF82-82FB-4C81-AA1C-5DD0CE9742C1}" type="pres">
      <dgm:prSet presAssocID="{50F2D8E7-8326-4C14-A3DF-426829C90E7E}" presName="sp" presStyleCnt="0"/>
      <dgm:spPr/>
      <dgm:t>
        <a:bodyPr/>
        <a:lstStyle/>
        <a:p>
          <a:endParaRPr lang="en-US"/>
        </a:p>
      </dgm:t>
    </dgm:pt>
    <dgm:pt modelId="{17E4D961-774F-4F99-9711-7D66A8972D29}" type="pres">
      <dgm:prSet presAssocID="{7824D898-CFDC-4B96-AF85-72E3104D75A8}" presName="linNode" presStyleCnt="0"/>
      <dgm:spPr/>
      <dgm:t>
        <a:bodyPr/>
        <a:lstStyle/>
        <a:p>
          <a:endParaRPr lang="en-US"/>
        </a:p>
      </dgm:t>
    </dgm:pt>
    <dgm:pt modelId="{B422EEF0-BD4A-4B03-83F1-D3DEE0875142}" type="pres">
      <dgm:prSet presAssocID="{7824D898-CFDC-4B96-AF85-72E3104D75A8}" presName="parentText" presStyleLbl="node1" presStyleIdx="4" presStyleCnt="5" custLinFactNeighborX="402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71BB5E-3D40-4335-B874-002F4462105D}" srcId="{A8775281-B422-41C8-8822-A23B33EE02A4}" destId="{27478D7C-2FA5-4FF8-904C-1A7A1146A0DF}" srcOrd="0" destOrd="0" parTransId="{31A1B010-E6F1-4D9C-8F59-1301DBBCB5D6}" sibTransId="{786003A7-1572-4E3F-B4FA-4E1B96B9536B}"/>
    <dgm:cxn modelId="{BA09CFCE-8710-433B-8D6D-3B47104BE7B6}" srcId="{A8775281-B422-41C8-8822-A23B33EE02A4}" destId="{7824D898-CFDC-4B96-AF85-72E3104D75A8}" srcOrd="4" destOrd="0" parTransId="{75AD9519-1E30-4741-864A-1DE012D6CE1E}" sibTransId="{18C35EEB-E3B8-428B-87A0-467279744A71}"/>
    <dgm:cxn modelId="{7E0A9627-D41A-4CBD-8058-D7D2C4B5BF61}" type="presOf" srcId="{2DE8DAB3-79E3-4B35-B171-9A7179296746}" destId="{A620B0B0-F174-4573-983D-DEB262A97E8B}" srcOrd="0" destOrd="0" presId="urn:microsoft.com/office/officeart/2005/8/layout/vList5"/>
    <dgm:cxn modelId="{E9BEB7D4-2E03-4913-9A08-916E59A9D9E2}" type="presOf" srcId="{573EF072-DA69-428A-AB1C-B73826F954D2}" destId="{03A572DF-C7B3-44BC-B547-54DB274FD01C}" srcOrd="0" destOrd="0" presId="urn:microsoft.com/office/officeart/2005/8/layout/vList5"/>
    <dgm:cxn modelId="{231D9DE2-02B3-4DA6-9116-E0176FA38FDD}" srcId="{A8775281-B422-41C8-8822-A23B33EE02A4}" destId="{2DE8DAB3-79E3-4B35-B171-9A7179296746}" srcOrd="2" destOrd="0" parTransId="{8C372401-41A2-4BD4-B2EB-2049D067D0C8}" sibTransId="{66FE81BC-119F-4EB4-AD5A-6FAF9751D7EC}"/>
    <dgm:cxn modelId="{EA87FE6E-99BE-4E2E-8575-7D25B51426E8}" srcId="{A8775281-B422-41C8-8822-A23B33EE02A4}" destId="{1E7BBCC2-1B0F-4390-98AF-82699DF66637}" srcOrd="3" destOrd="0" parTransId="{D27D3492-01E6-4F6D-A91F-F2BEEB064742}" sibTransId="{50F2D8E7-8326-4C14-A3DF-426829C90E7E}"/>
    <dgm:cxn modelId="{F5196603-14F7-4953-B73B-6C0DC9B4F836}" type="presOf" srcId="{27478D7C-2FA5-4FF8-904C-1A7A1146A0DF}" destId="{644AC3E9-532E-4B5D-AA68-6AF74BE9870E}" srcOrd="0" destOrd="0" presId="urn:microsoft.com/office/officeart/2005/8/layout/vList5"/>
    <dgm:cxn modelId="{1CCD193F-B79D-425A-B5D4-DA0E4311983E}" type="presOf" srcId="{1E7BBCC2-1B0F-4390-98AF-82699DF66637}" destId="{38CC8656-9503-4414-A3E8-391F0FDCBF61}" srcOrd="0" destOrd="0" presId="urn:microsoft.com/office/officeart/2005/8/layout/vList5"/>
    <dgm:cxn modelId="{AD00166F-B665-4BDB-A2ED-20A01FD51AB8}" srcId="{A8775281-B422-41C8-8822-A23B33EE02A4}" destId="{573EF072-DA69-428A-AB1C-B73826F954D2}" srcOrd="1" destOrd="0" parTransId="{46F486FE-0776-4024-ACEE-833E92E837E7}" sibTransId="{1865F5D7-0DB5-4DB0-8453-48661DC32F96}"/>
    <dgm:cxn modelId="{AB40715D-A0CA-4BDC-8D9B-E46EF1F98B4F}" type="presOf" srcId="{A8775281-B422-41C8-8822-A23B33EE02A4}" destId="{5606FD3B-EDDE-4139-88C2-198699C03AEC}" srcOrd="0" destOrd="0" presId="urn:microsoft.com/office/officeart/2005/8/layout/vList5"/>
    <dgm:cxn modelId="{788497D4-4BAB-4D1A-BD9B-CEA2D199B91F}" type="presOf" srcId="{7824D898-CFDC-4B96-AF85-72E3104D75A8}" destId="{B422EEF0-BD4A-4B03-83F1-D3DEE0875142}" srcOrd="0" destOrd="0" presId="urn:microsoft.com/office/officeart/2005/8/layout/vList5"/>
    <dgm:cxn modelId="{BBAC7E80-ACB5-4FB1-8357-E47100CBA619}" type="presParOf" srcId="{5606FD3B-EDDE-4139-88C2-198699C03AEC}" destId="{920EE346-95A5-46EB-8DBB-18E30230CBE1}" srcOrd="0" destOrd="0" presId="urn:microsoft.com/office/officeart/2005/8/layout/vList5"/>
    <dgm:cxn modelId="{3EFBAA04-DBAA-46C6-8C33-F361534B99D8}" type="presParOf" srcId="{920EE346-95A5-46EB-8DBB-18E30230CBE1}" destId="{644AC3E9-532E-4B5D-AA68-6AF74BE9870E}" srcOrd="0" destOrd="0" presId="urn:microsoft.com/office/officeart/2005/8/layout/vList5"/>
    <dgm:cxn modelId="{8250F467-B221-48C9-B332-BD15DA6747C9}" type="presParOf" srcId="{5606FD3B-EDDE-4139-88C2-198699C03AEC}" destId="{90E0E344-6EAE-4131-8575-C95E1385B888}" srcOrd="1" destOrd="0" presId="urn:microsoft.com/office/officeart/2005/8/layout/vList5"/>
    <dgm:cxn modelId="{3F445E83-009D-4F49-B866-1E8C04688F87}" type="presParOf" srcId="{5606FD3B-EDDE-4139-88C2-198699C03AEC}" destId="{F4AF89B6-730D-44A4-BD9A-D1A175700464}" srcOrd="2" destOrd="0" presId="urn:microsoft.com/office/officeart/2005/8/layout/vList5"/>
    <dgm:cxn modelId="{25AC65C2-B0E1-4183-8D54-EE53669C74A3}" type="presParOf" srcId="{F4AF89B6-730D-44A4-BD9A-D1A175700464}" destId="{03A572DF-C7B3-44BC-B547-54DB274FD01C}" srcOrd="0" destOrd="0" presId="urn:microsoft.com/office/officeart/2005/8/layout/vList5"/>
    <dgm:cxn modelId="{7C52270B-1356-4FF1-90DD-1A48696A6D1A}" type="presParOf" srcId="{5606FD3B-EDDE-4139-88C2-198699C03AEC}" destId="{3BC16478-4EE5-4891-80D4-B652B2FDFAA8}" srcOrd="3" destOrd="0" presId="urn:microsoft.com/office/officeart/2005/8/layout/vList5"/>
    <dgm:cxn modelId="{F441B3F6-26C7-4E1A-9F07-936A09ABAEB1}" type="presParOf" srcId="{5606FD3B-EDDE-4139-88C2-198699C03AEC}" destId="{1CDB220E-39A9-43BB-BB50-20A0BE1E6FB5}" srcOrd="4" destOrd="0" presId="urn:microsoft.com/office/officeart/2005/8/layout/vList5"/>
    <dgm:cxn modelId="{70DE8657-E8D9-4D89-A78F-CBC980442C2B}" type="presParOf" srcId="{1CDB220E-39A9-43BB-BB50-20A0BE1E6FB5}" destId="{A620B0B0-F174-4573-983D-DEB262A97E8B}" srcOrd="0" destOrd="0" presId="urn:microsoft.com/office/officeart/2005/8/layout/vList5"/>
    <dgm:cxn modelId="{1E032F22-694A-49B3-B5CC-65DCE88D2249}" type="presParOf" srcId="{5606FD3B-EDDE-4139-88C2-198699C03AEC}" destId="{F6844ACD-17E8-49CA-8DE6-DB137E9A8C5C}" srcOrd="5" destOrd="0" presId="urn:microsoft.com/office/officeart/2005/8/layout/vList5"/>
    <dgm:cxn modelId="{C135351E-7B46-4AA8-8DF0-68FA07CC2E85}" type="presParOf" srcId="{5606FD3B-EDDE-4139-88C2-198699C03AEC}" destId="{3C63E76A-52AB-4F4C-AB84-0BB63BA29723}" srcOrd="6" destOrd="0" presId="urn:microsoft.com/office/officeart/2005/8/layout/vList5"/>
    <dgm:cxn modelId="{FC9E35B3-AA85-4CC9-B43B-F829C76BBD9A}" type="presParOf" srcId="{3C63E76A-52AB-4F4C-AB84-0BB63BA29723}" destId="{38CC8656-9503-4414-A3E8-391F0FDCBF61}" srcOrd="0" destOrd="0" presId="urn:microsoft.com/office/officeart/2005/8/layout/vList5"/>
    <dgm:cxn modelId="{80D8708D-D924-48C6-9BEF-53E5BEC85A9F}" type="presParOf" srcId="{5606FD3B-EDDE-4139-88C2-198699C03AEC}" destId="{9CDDEF82-82FB-4C81-AA1C-5DD0CE9742C1}" srcOrd="7" destOrd="0" presId="urn:microsoft.com/office/officeart/2005/8/layout/vList5"/>
    <dgm:cxn modelId="{B04AEAB2-8107-4717-89E5-821DB7B36AAE}" type="presParOf" srcId="{5606FD3B-EDDE-4139-88C2-198699C03AEC}" destId="{17E4D961-774F-4F99-9711-7D66A8972D29}" srcOrd="8" destOrd="0" presId="urn:microsoft.com/office/officeart/2005/8/layout/vList5"/>
    <dgm:cxn modelId="{643A3CBC-AC65-441C-AFA5-354E9B99B28B}" type="presParOf" srcId="{17E4D961-774F-4F99-9711-7D66A8972D29}" destId="{B422EEF0-BD4A-4B03-83F1-D3DEE0875142}" srcOrd="0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D9070A-E2F1-420A-BABD-3D9854B9F1E1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0AF2789-FA75-459B-8062-80A8376A5125}">
      <dgm:prSet/>
      <dgm:spPr/>
      <dgm:t>
        <a:bodyPr/>
        <a:lstStyle/>
        <a:p>
          <a:pPr rtl="0"/>
          <a:r>
            <a:rPr lang="en-US" dirty="0" smtClean="0"/>
            <a:t>Advantages</a:t>
          </a:r>
          <a:endParaRPr lang="en-US" dirty="0"/>
        </a:p>
      </dgm:t>
    </dgm:pt>
    <dgm:pt modelId="{D833FAE1-F4E0-4956-BF61-C421EBABC28A}" type="parTrans" cxnId="{BCB68FC3-87E9-468F-8146-A84341BF361D}">
      <dgm:prSet/>
      <dgm:spPr/>
      <dgm:t>
        <a:bodyPr/>
        <a:lstStyle/>
        <a:p>
          <a:endParaRPr lang="en-US"/>
        </a:p>
      </dgm:t>
    </dgm:pt>
    <dgm:pt modelId="{F304D011-79B1-4167-B145-D640B59831DA}" type="sibTrans" cxnId="{BCB68FC3-87E9-468F-8146-A84341BF361D}">
      <dgm:prSet/>
      <dgm:spPr/>
      <dgm:t>
        <a:bodyPr/>
        <a:lstStyle/>
        <a:p>
          <a:endParaRPr lang="en-US"/>
        </a:p>
      </dgm:t>
    </dgm:pt>
    <dgm:pt modelId="{BAF1968B-FBFB-4A8F-A26A-53F8F66867FD}">
      <dgm:prSet/>
      <dgm:spPr/>
      <dgm:t>
        <a:bodyPr/>
        <a:lstStyle/>
        <a:p>
          <a:pPr rtl="0"/>
          <a:r>
            <a:rPr lang="en-US" dirty="0" smtClean="0"/>
            <a:t>Low cost</a:t>
          </a:r>
          <a:endParaRPr lang="en-US" dirty="0"/>
        </a:p>
      </dgm:t>
    </dgm:pt>
    <dgm:pt modelId="{BB4200E5-AA29-4575-85EE-65AA1C6594D9}" type="parTrans" cxnId="{D00A3444-B566-4866-8F9F-A8C519A6A583}">
      <dgm:prSet/>
      <dgm:spPr/>
      <dgm:t>
        <a:bodyPr/>
        <a:lstStyle/>
        <a:p>
          <a:endParaRPr lang="en-US"/>
        </a:p>
      </dgm:t>
    </dgm:pt>
    <dgm:pt modelId="{96C96173-F3F9-4B70-9367-5E3E3C6CFC09}" type="sibTrans" cxnId="{D00A3444-B566-4866-8F9F-A8C519A6A583}">
      <dgm:prSet/>
      <dgm:spPr/>
      <dgm:t>
        <a:bodyPr/>
        <a:lstStyle/>
        <a:p>
          <a:endParaRPr lang="en-US"/>
        </a:p>
      </dgm:t>
    </dgm:pt>
    <dgm:pt modelId="{F84C0CB6-23BC-4196-A2E2-E3ABB1CCAFC5}">
      <dgm:prSet/>
      <dgm:spPr/>
      <dgm:t>
        <a:bodyPr/>
        <a:lstStyle/>
        <a:p>
          <a:pPr rtl="0"/>
          <a:r>
            <a:rPr lang="en-US" dirty="0" smtClean="0"/>
            <a:t>Speed</a:t>
          </a:r>
          <a:endParaRPr lang="en-US" dirty="0"/>
        </a:p>
      </dgm:t>
    </dgm:pt>
    <dgm:pt modelId="{DB13038D-5CA3-4B9C-ADDE-CA74E9BE48F2}" type="parTrans" cxnId="{C713C444-DEF6-44DD-ADC9-5798494390D4}">
      <dgm:prSet/>
      <dgm:spPr/>
      <dgm:t>
        <a:bodyPr/>
        <a:lstStyle/>
        <a:p>
          <a:endParaRPr lang="en-US"/>
        </a:p>
      </dgm:t>
    </dgm:pt>
    <dgm:pt modelId="{36B65694-0693-4E6E-830E-303D1CD99D3A}" type="sibTrans" cxnId="{C713C444-DEF6-44DD-ADC9-5798494390D4}">
      <dgm:prSet/>
      <dgm:spPr/>
      <dgm:t>
        <a:bodyPr/>
        <a:lstStyle/>
        <a:p>
          <a:endParaRPr lang="en-US"/>
        </a:p>
      </dgm:t>
    </dgm:pt>
    <dgm:pt modelId="{2C9365AC-91E6-4EC8-B66B-482FE6A447CB}">
      <dgm:prSet/>
      <dgm:spPr/>
      <dgm:t>
        <a:bodyPr/>
        <a:lstStyle/>
        <a:p>
          <a:pPr rtl="0"/>
          <a:r>
            <a:rPr lang="en-US" dirty="0" smtClean="0"/>
            <a:t>Higher response rates</a:t>
          </a:r>
          <a:endParaRPr lang="en-US" dirty="0"/>
        </a:p>
      </dgm:t>
    </dgm:pt>
    <dgm:pt modelId="{5832B5E7-15DC-47C6-BDBA-F44ECE5BA12C}" type="parTrans" cxnId="{5EDB11F8-39BA-4669-A974-DA7A2A9F2EB8}">
      <dgm:prSet/>
      <dgm:spPr/>
      <dgm:t>
        <a:bodyPr/>
        <a:lstStyle/>
        <a:p>
          <a:endParaRPr lang="en-US"/>
        </a:p>
      </dgm:t>
    </dgm:pt>
    <dgm:pt modelId="{BBB9AA7E-2A2B-4AA5-B4D0-E58FA50DCB9E}" type="sibTrans" cxnId="{5EDB11F8-39BA-4669-A974-DA7A2A9F2EB8}">
      <dgm:prSet/>
      <dgm:spPr/>
      <dgm:t>
        <a:bodyPr/>
        <a:lstStyle/>
        <a:p>
          <a:endParaRPr lang="en-US"/>
        </a:p>
      </dgm:t>
    </dgm:pt>
    <dgm:pt modelId="{B8212A98-B807-465B-BF0E-C7CC9766A5EB}">
      <dgm:prSet/>
      <dgm:spPr/>
      <dgm:t>
        <a:bodyPr/>
        <a:lstStyle/>
        <a:p>
          <a:pPr rtl="0"/>
          <a:r>
            <a:rPr lang="en-US" dirty="0" smtClean="0"/>
            <a:t>Good for hard to reach groups</a:t>
          </a:r>
          <a:endParaRPr lang="en-US" dirty="0"/>
        </a:p>
      </dgm:t>
    </dgm:pt>
    <dgm:pt modelId="{CB1F55DA-55AE-46F4-8FC1-C75A4407D1F6}" type="parTrans" cxnId="{85491CCA-FA73-40C6-AC1D-41A18CC0BB91}">
      <dgm:prSet/>
      <dgm:spPr/>
      <dgm:t>
        <a:bodyPr/>
        <a:lstStyle/>
        <a:p>
          <a:endParaRPr lang="en-US"/>
        </a:p>
      </dgm:t>
    </dgm:pt>
    <dgm:pt modelId="{B9CC4F28-752B-4832-B4D0-8A9845EFAB4E}" type="sibTrans" cxnId="{85491CCA-FA73-40C6-AC1D-41A18CC0BB91}">
      <dgm:prSet/>
      <dgm:spPr/>
      <dgm:t>
        <a:bodyPr/>
        <a:lstStyle/>
        <a:p>
          <a:endParaRPr lang="en-US"/>
        </a:p>
      </dgm:t>
    </dgm:pt>
    <dgm:pt modelId="{4187F0BE-76A3-4943-8FEE-47429AAE3457}">
      <dgm:prSet/>
      <dgm:spPr/>
      <dgm:t>
        <a:bodyPr/>
        <a:lstStyle/>
        <a:p>
          <a:pPr rtl="0"/>
          <a:r>
            <a:rPr lang="en-US" dirty="0" smtClean="0"/>
            <a:t>Disadvantages</a:t>
          </a:r>
          <a:endParaRPr lang="en-US" dirty="0"/>
        </a:p>
      </dgm:t>
    </dgm:pt>
    <dgm:pt modelId="{9278240D-F611-4F33-B5A2-FF1851DD5739}" type="parTrans" cxnId="{B7AA7882-8957-4A31-A1B0-0CF48831E762}">
      <dgm:prSet/>
      <dgm:spPr/>
      <dgm:t>
        <a:bodyPr/>
        <a:lstStyle/>
        <a:p>
          <a:endParaRPr lang="en-US"/>
        </a:p>
      </dgm:t>
    </dgm:pt>
    <dgm:pt modelId="{F5AF0448-5453-45FE-9C66-692515D04463}" type="sibTrans" cxnId="{B7AA7882-8957-4A31-A1B0-0CF48831E762}">
      <dgm:prSet/>
      <dgm:spPr/>
      <dgm:t>
        <a:bodyPr/>
        <a:lstStyle/>
        <a:p>
          <a:endParaRPr lang="en-US"/>
        </a:p>
      </dgm:t>
    </dgm:pt>
    <dgm:pt modelId="{A1D9F6A8-FC54-408C-B09E-D70A26E770DE}">
      <dgm:prSet/>
      <dgm:spPr/>
      <dgm:t>
        <a:bodyPr/>
        <a:lstStyle/>
        <a:p>
          <a:pPr rtl="0"/>
          <a:r>
            <a:rPr lang="en-US" smtClean="0"/>
            <a:t>Restricted internet access</a:t>
          </a:r>
          <a:endParaRPr lang="en-US" dirty="0"/>
        </a:p>
      </dgm:t>
    </dgm:pt>
    <dgm:pt modelId="{FC50F378-2E88-40BB-8EF1-7704F30EEC8A}" type="parTrans" cxnId="{A781A24B-DBD4-477D-B24B-633A0183ADDA}">
      <dgm:prSet/>
      <dgm:spPr/>
      <dgm:t>
        <a:bodyPr/>
        <a:lstStyle/>
        <a:p>
          <a:endParaRPr lang="en-US"/>
        </a:p>
      </dgm:t>
    </dgm:pt>
    <dgm:pt modelId="{B0124BD0-909D-4ED3-80B1-3FFAAFF74927}" type="sibTrans" cxnId="{A781A24B-DBD4-477D-B24B-633A0183ADDA}">
      <dgm:prSet/>
      <dgm:spPr/>
      <dgm:t>
        <a:bodyPr/>
        <a:lstStyle/>
        <a:p>
          <a:endParaRPr lang="en-US"/>
        </a:p>
      </dgm:t>
    </dgm:pt>
    <dgm:pt modelId="{BB49946A-D06B-4E67-8DDD-7601889AE5A7}">
      <dgm:prSet/>
      <dgm:spPr/>
      <dgm:t>
        <a:bodyPr/>
        <a:lstStyle/>
        <a:p>
          <a:pPr rtl="0"/>
          <a:r>
            <a:rPr lang="en-US" smtClean="0"/>
            <a:t>Not sure who is answering</a:t>
          </a:r>
          <a:endParaRPr lang="en-US" dirty="0"/>
        </a:p>
      </dgm:t>
    </dgm:pt>
    <dgm:pt modelId="{510E600B-3A69-45C7-A785-902CF7E89DCA}" type="parTrans" cxnId="{F11181B2-4055-4013-9849-E4293F9A8460}">
      <dgm:prSet/>
      <dgm:spPr/>
      <dgm:t>
        <a:bodyPr/>
        <a:lstStyle/>
        <a:p>
          <a:endParaRPr lang="en-US"/>
        </a:p>
      </dgm:t>
    </dgm:pt>
    <dgm:pt modelId="{2C59AC4A-DD0C-4188-8344-CAE06ED913ED}" type="sibTrans" cxnId="{F11181B2-4055-4013-9849-E4293F9A8460}">
      <dgm:prSet/>
      <dgm:spPr/>
      <dgm:t>
        <a:bodyPr/>
        <a:lstStyle/>
        <a:p>
          <a:endParaRPr lang="en-US"/>
        </a:p>
      </dgm:t>
    </dgm:pt>
    <dgm:pt modelId="{B677F3E3-A77E-4C2D-A80B-3C5D37657908}" type="pres">
      <dgm:prSet presAssocID="{63D9070A-E2F1-420A-BABD-3D9854B9F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217BC3-C488-44A9-A762-40416E0D57B9}" type="pres">
      <dgm:prSet presAssocID="{B0AF2789-FA75-459B-8062-80A8376A5125}" presName="composite" presStyleCnt="0"/>
      <dgm:spPr/>
      <dgm:t>
        <a:bodyPr/>
        <a:lstStyle/>
        <a:p>
          <a:endParaRPr lang="en-US"/>
        </a:p>
      </dgm:t>
    </dgm:pt>
    <dgm:pt modelId="{44F5CAE3-D9EB-46D0-B68B-FC4C2702E86E}" type="pres">
      <dgm:prSet presAssocID="{B0AF2789-FA75-459B-8062-80A8376A512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DAD62-D20E-4103-99FF-950371032FD6}" type="pres">
      <dgm:prSet presAssocID="{B0AF2789-FA75-459B-8062-80A8376A512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60061-9A4E-4AA9-AAB2-D049389CEBFD}" type="pres">
      <dgm:prSet presAssocID="{F304D011-79B1-4167-B145-D640B59831DA}" presName="space" presStyleCnt="0"/>
      <dgm:spPr/>
      <dgm:t>
        <a:bodyPr/>
        <a:lstStyle/>
        <a:p>
          <a:endParaRPr lang="en-US"/>
        </a:p>
      </dgm:t>
    </dgm:pt>
    <dgm:pt modelId="{53B8EF3D-7A4D-44F8-B38F-20D1F5DF27DD}" type="pres">
      <dgm:prSet presAssocID="{4187F0BE-76A3-4943-8FEE-47429AAE3457}" presName="composite" presStyleCnt="0"/>
      <dgm:spPr/>
      <dgm:t>
        <a:bodyPr/>
        <a:lstStyle/>
        <a:p>
          <a:endParaRPr lang="en-US"/>
        </a:p>
      </dgm:t>
    </dgm:pt>
    <dgm:pt modelId="{A4D2BDDB-EA82-47A0-8F3A-AE81113220D7}" type="pres">
      <dgm:prSet presAssocID="{4187F0BE-76A3-4943-8FEE-47429AAE345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BBAFE-5728-42F7-ABA8-BC4FB458C57A}" type="pres">
      <dgm:prSet presAssocID="{4187F0BE-76A3-4943-8FEE-47429AAE345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B11F8-39BA-4669-A974-DA7A2A9F2EB8}" srcId="{B0AF2789-FA75-459B-8062-80A8376A5125}" destId="{2C9365AC-91E6-4EC8-B66B-482FE6A447CB}" srcOrd="2" destOrd="0" parTransId="{5832B5E7-15DC-47C6-BDBA-F44ECE5BA12C}" sibTransId="{BBB9AA7E-2A2B-4AA5-B4D0-E58FA50DCB9E}"/>
    <dgm:cxn modelId="{BCB68FC3-87E9-468F-8146-A84341BF361D}" srcId="{63D9070A-E2F1-420A-BABD-3D9854B9F1E1}" destId="{B0AF2789-FA75-459B-8062-80A8376A5125}" srcOrd="0" destOrd="0" parTransId="{D833FAE1-F4E0-4956-BF61-C421EBABC28A}" sibTransId="{F304D011-79B1-4167-B145-D640B59831DA}"/>
    <dgm:cxn modelId="{F11181B2-4055-4013-9849-E4293F9A8460}" srcId="{4187F0BE-76A3-4943-8FEE-47429AAE3457}" destId="{BB49946A-D06B-4E67-8DDD-7601889AE5A7}" srcOrd="1" destOrd="0" parTransId="{510E600B-3A69-45C7-A785-902CF7E89DCA}" sibTransId="{2C59AC4A-DD0C-4188-8344-CAE06ED913ED}"/>
    <dgm:cxn modelId="{85491CCA-FA73-40C6-AC1D-41A18CC0BB91}" srcId="{B0AF2789-FA75-459B-8062-80A8376A5125}" destId="{B8212A98-B807-465B-BF0E-C7CC9766A5EB}" srcOrd="3" destOrd="0" parTransId="{CB1F55DA-55AE-46F4-8FC1-C75A4407D1F6}" sibTransId="{B9CC4F28-752B-4832-B4D0-8A9845EFAB4E}"/>
    <dgm:cxn modelId="{127534D9-E41B-4FFD-BC47-42E54A59A1A5}" type="presOf" srcId="{A1D9F6A8-FC54-408C-B09E-D70A26E770DE}" destId="{2F1BBAFE-5728-42F7-ABA8-BC4FB458C57A}" srcOrd="0" destOrd="0" presId="urn:microsoft.com/office/officeart/2005/8/layout/hList1"/>
    <dgm:cxn modelId="{FACBECB2-27E3-4050-8613-9E142DB5B438}" type="presOf" srcId="{F84C0CB6-23BC-4196-A2E2-E3ABB1CCAFC5}" destId="{62BDAD62-D20E-4103-99FF-950371032FD6}" srcOrd="0" destOrd="1" presId="urn:microsoft.com/office/officeart/2005/8/layout/hList1"/>
    <dgm:cxn modelId="{C713C444-DEF6-44DD-ADC9-5798494390D4}" srcId="{B0AF2789-FA75-459B-8062-80A8376A5125}" destId="{F84C0CB6-23BC-4196-A2E2-E3ABB1CCAFC5}" srcOrd="1" destOrd="0" parTransId="{DB13038D-5CA3-4B9C-ADDE-CA74E9BE48F2}" sibTransId="{36B65694-0693-4E6E-830E-303D1CD99D3A}"/>
    <dgm:cxn modelId="{A020713B-99D9-4E6B-BAED-FE81F3559E0F}" type="presOf" srcId="{63D9070A-E2F1-420A-BABD-3D9854B9F1E1}" destId="{B677F3E3-A77E-4C2D-A80B-3C5D37657908}" srcOrd="0" destOrd="0" presId="urn:microsoft.com/office/officeart/2005/8/layout/hList1"/>
    <dgm:cxn modelId="{CF283CBC-7583-42A0-BA0B-00DE393D2D80}" type="presOf" srcId="{2C9365AC-91E6-4EC8-B66B-482FE6A447CB}" destId="{62BDAD62-D20E-4103-99FF-950371032FD6}" srcOrd="0" destOrd="2" presId="urn:microsoft.com/office/officeart/2005/8/layout/hList1"/>
    <dgm:cxn modelId="{B7AA7882-8957-4A31-A1B0-0CF48831E762}" srcId="{63D9070A-E2F1-420A-BABD-3D9854B9F1E1}" destId="{4187F0BE-76A3-4943-8FEE-47429AAE3457}" srcOrd="1" destOrd="0" parTransId="{9278240D-F611-4F33-B5A2-FF1851DD5739}" sibTransId="{F5AF0448-5453-45FE-9C66-692515D04463}"/>
    <dgm:cxn modelId="{34EF13B0-2A5E-4177-83ED-D2E535F9260F}" type="presOf" srcId="{BB49946A-D06B-4E67-8DDD-7601889AE5A7}" destId="{2F1BBAFE-5728-42F7-ABA8-BC4FB458C57A}" srcOrd="0" destOrd="1" presId="urn:microsoft.com/office/officeart/2005/8/layout/hList1"/>
    <dgm:cxn modelId="{FFED52FC-4B2C-4E90-8685-864720FE404F}" type="presOf" srcId="{4187F0BE-76A3-4943-8FEE-47429AAE3457}" destId="{A4D2BDDB-EA82-47A0-8F3A-AE81113220D7}" srcOrd="0" destOrd="0" presId="urn:microsoft.com/office/officeart/2005/8/layout/hList1"/>
    <dgm:cxn modelId="{D00A3444-B566-4866-8F9F-A8C519A6A583}" srcId="{B0AF2789-FA75-459B-8062-80A8376A5125}" destId="{BAF1968B-FBFB-4A8F-A26A-53F8F66867FD}" srcOrd="0" destOrd="0" parTransId="{BB4200E5-AA29-4575-85EE-65AA1C6594D9}" sibTransId="{96C96173-F3F9-4B70-9367-5E3E3C6CFC09}"/>
    <dgm:cxn modelId="{E4F93233-FB00-4E15-B2A7-43D844B96E2B}" type="presOf" srcId="{BAF1968B-FBFB-4A8F-A26A-53F8F66867FD}" destId="{62BDAD62-D20E-4103-99FF-950371032FD6}" srcOrd="0" destOrd="0" presId="urn:microsoft.com/office/officeart/2005/8/layout/hList1"/>
    <dgm:cxn modelId="{A781A24B-DBD4-477D-B24B-633A0183ADDA}" srcId="{4187F0BE-76A3-4943-8FEE-47429AAE3457}" destId="{A1D9F6A8-FC54-408C-B09E-D70A26E770DE}" srcOrd="0" destOrd="0" parTransId="{FC50F378-2E88-40BB-8EF1-7704F30EEC8A}" sibTransId="{B0124BD0-909D-4ED3-80B1-3FFAAFF74927}"/>
    <dgm:cxn modelId="{D03E8F2A-9C88-4386-BF56-954E7CCB1700}" type="presOf" srcId="{B0AF2789-FA75-459B-8062-80A8376A5125}" destId="{44F5CAE3-D9EB-46D0-B68B-FC4C2702E86E}" srcOrd="0" destOrd="0" presId="urn:microsoft.com/office/officeart/2005/8/layout/hList1"/>
    <dgm:cxn modelId="{8E321BD3-3D03-4514-AE6D-B3AF7EB70D6F}" type="presOf" srcId="{B8212A98-B807-465B-BF0E-C7CC9766A5EB}" destId="{62BDAD62-D20E-4103-99FF-950371032FD6}" srcOrd="0" destOrd="3" presId="urn:microsoft.com/office/officeart/2005/8/layout/hList1"/>
    <dgm:cxn modelId="{753C83C1-A954-4592-B13F-0ADCADEBE4A4}" type="presParOf" srcId="{B677F3E3-A77E-4C2D-A80B-3C5D37657908}" destId="{03217BC3-C488-44A9-A762-40416E0D57B9}" srcOrd="0" destOrd="0" presId="urn:microsoft.com/office/officeart/2005/8/layout/hList1"/>
    <dgm:cxn modelId="{B3A095CD-BDB3-413E-87FF-CA32B15FBA1D}" type="presParOf" srcId="{03217BC3-C488-44A9-A762-40416E0D57B9}" destId="{44F5CAE3-D9EB-46D0-B68B-FC4C2702E86E}" srcOrd="0" destOrd="0" presId="urn:microsoft.com/office/officeart/2005/8/layout/hList1"/>
    <dgm:cxn modelId="{7B9F4231-2D65-4252-BA5C-DA18FE54ADD4}" type="presParOf" srcId="{03217BC3-C488-44A9-A762-40416E0D57B9}" destId="{62BDAD62-D20E-4103-99FF-950371032FD6}" srcOrd="1" destOrd="0" presId="urn:microsoft.com/office/officeart/2005/8/layout/hList1"/>
    <dgm:cxn modelId="{B254F164-7CEE-499C-943F-313106C08AB7}" type="presParOf" srcId="{B677F3E3-A77E-4C2D-A80B-3C5D37657908}" destId="{B1B60061-9A4E-4AA9-AAB2-D049389CEBFD}" srcOrd="1" destOrd="0" presId="urn:microsoft.com/office/officeart/2005/8/layout/hList1"/>
    <dgm:cxn modelId="{8D4A8169-491C-4E55-8600-E54097EDD076}" type="presParOf" srcId="{B677F3E3-A77E-4C2D-A80B-3C5D37657908}" destId="{53B8EF3D-7A4D-44F8-B38F-20D1F5DF27DD}" srcOrd="2" destOrd="0" presId="urn:microsoft.com/office/officeart/2005/8/layout/hList1"/>
    <dgm:cxn modelId="{DBAFFE45-7359-40F1-B2B4-59B9D2F2B622}" type="presParOf" srcId="{53B8EF3D-7A4D-44F8-B38F-20D1F5DF27DD}" destId="{A4D2BDDB-EA82-47A0-8F3A-AE81113220D7}" srcOrd="0" destOrd="0" presId="urn:microsoft.com/office/officeart/2005/8/layout/hList1"/>
    <dgm:cxn modelId="{6F3ED175-EEC1-4D5A-96F1-7817EDD99AEF}" type="presParOf" srcId="{53B8EF3D-7A4D-44F8-B38F-20D1F5DF27DD}" destId="{2F1BBAFE-5728-42F7-ABA8-BC4FB458C57A}" srcOrd="1" destOrd="0" presId="urn:microsoft.com/office/officeart/2005/8/layout/h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912270-DA38-40B6-AADE-176D2E2998D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5E0A37-925D-41B3-BEB3-1F373F70C158}">
      <dgm:prSet/>
      <dgm:spPr/>
      <dgm:t>
        <a:bodyPr/>
        <a:lstStyle/>
        <a:p>
          <a:pPr algn="ctr" rtl="0"/>
          <a:r>
            <a:rPr lang="en-US" dirty="0" smtClean="0"/>
            <a:t>Questionnaires</a:t>
          </a:r>
          <a:endParaRPr lang="en-US" dirty="0"/>
        </a:p>
      </dgm:t>
    </dgm:pt>
    <dgm:pt modelId="{A3022140-B7E9-440B-B7AD-958C201895D2}" type="parTrans" cxnId="{9C343EEB-57DE-4341-BC9F-E91119585177}">
      <dgm:prSet/>
      <dgm:spPr/>
      <dgm:t>
        <a:bodyPr/>
        <a:lstStyle/>
        <a:p>
          <a:endParaRPr lang="en-US"/>
        </a:p>
      </dgm:t>
    </dgm:pt>
    <dgm:pt modelId="{B2B835E0-C781-40BB-B5F7-713568ABC824}" type="sibTrans" cxnId="{9C343EEB-57DE-4341-BC9F-E91119585177}">
      <dgm:prSet/>
      <dgm:spPr/>
      <dgm:t>
        <a:bodyPr/>
        <a:lstStyle/>
        <a:p>
          <a:endParaRPr lang="en-US"/>
        </a:p>
      </dgm:t>
    </dgm:pt>
    <dgm:pt modelId="{ED00DEB5-7B2E-40BB-969C-ABF94D06B011}">
      <dgm:prSet/>
      <dgm:spPr/>
      <dgm:t>
        <a:bodyPr/>
        <a:lstStyle/>
        <a:p>
          <a:pPr rtl="0"/>
          <a:r>
            <a:rPr lang="en-US" dirty="0" smtClean="0"/>
            <a:t>Most common</a:t>
          </a:r>
          <a:endParaRPr lang="en-US" dirty="0"/>
        </a:p>
      </dgm:t>
    </dgm:pt>
    <dgm:pt modelId="{F85A60E7-A607-412C-89FE-C18487FA6C00}" type="parTrans" cxnId="{FA48BE0A-B6CB-4C82-96A5-75424B9ECC69}">
      <dgm:prSet/>
      <dgm:spPr/>
      <dgm:t>
        <a:bodyPr/>
        <a:lstStyle/>
        <a:p>
          <a:endParaRPr lang="en-US"/>
        </a:p>
      </dgm:t>
    </dgm:pt>
    <dgm:pt modelId="{E3E77608-6F26-41C5-AA90-80DA0F0DD749}" type="sibTrans" cxnId="{FA48BE0A-B6CB-4C82-96A5-75424B9ECC69}">
      <dgm:prSet/>
      <dgm:spPr/>
      <dgm:t>
        <a:bodyPr/>
        <a:lstStyle/>
        <a:p>
          <a:endParaRPr lang="en-US"/>
        </a:p>
      </dgm:t>
    </dgm:pt>
    <dgm:pt modelId="{44687ABF-5859-4D05-AE8F-807AB5734E3B}">
      <dgm:prSet/>
      <dgm:spPr/>
      <dgm:t>
        <a:bodyPr/>
        <a:lstStyle/>
        <a:p>
          <a:pPr rtl="0"/>
          <a:r>
            <a:rPr lang="en-US" dirty="0" smtClean="0"/>
            <a:t>Administered in person, by phone, or online</a:t>
          </a:r>
          <a:endParaRPr lang="en-US" dirty="0"/>
        </a:p>
      </dgm:t>
    </dgm:pt>
    <dgm:pt modelId="{A9FA5A32-64AE-4671-933E-6E993E5E098E}" type="parTrans" cxnId="{DF51868F-ACC9-4D80-831D-D840A9A46894}">
      <dgm:prSet/>
      <dgm:spPr/>
      <dgm:t>
        <a:bodyPr/>
        <a:lstStyle/>
        <a:p>
          <a:endParaRPr lang="en-US"/>
        </a:p>
      </dgm:t>
    </dgm:pt>
    <dgm:pt modelId="{FAFD55C2-135B-4EA2-B717-DC89B88C1775}" type="sibTrans" cxnId="{DF51868F-ACC9-4D80-831D-D840A9A46894}">
      <dgm:prSet/>
      <dgm:spPr/>
      <dgm:t>
        <a:bodyPr/>
        <a:lstStyle/>
        <a:p>
          <a:endParaRPr lang="en-US"/>
        </a:p>
      </dgm:t>
    </dgm:pt>
    <dgm:pt modelId="{CFECA4E6-C1CB-4C69-B7B4-309929D188B3}">
      <dgm:prSet/>
      <dgm:spPr/>
      <dgm:t>
        <a:bodyPr/>
        <a:lstStyle/>
        <a:p>
          <a:pPr rtl="0"/>
          <a:r>
            <a:rPr lang="en-US" dirty="0" smtClean="0"/>
            <a:t>Flexible</a:t>
          </a:r>
          <a:endParaRPr lang="en-US" dirty="0"/>
        </a:p>
      </dgm:t>
    </dgm:pt>
    <dgm:pt modelId="{7D4A095F-E88C-42E7-B5F6-5C2A51E21C0B}" type="parTrans" cxnId="{6C1E1455-69CD-4FE1-9890-D0BF07E3AF00}">
      <dgm:prSet/>
      <dgm:spPr/>
      <dgm:t>
        <a:bodyPr/>
        <a:lstStyle/>
        <a:p>
          <a:endParaRPr lang="en-US"/>
        </a:p>
      </dgm:t>
    </dgm:pt>
    <dgm:pt modelId="{ABB121CB-77F5-4DED-A106-B2A18F6077C8}" type="sibTrans" cxnId="{6C1E1455-69CD-4FE1-9890-D0BF07E3AF00}">
      <dgm:prSet/>
      <dgm:spPr/>
      <dgm:t>
        <a:bodyPr/>
        <a:lstStyle/>
        <a:p>
          <a:endParaRPr lang="en-US"/>
        </a:p>
      </dgm:t>
    </dgm:pt>
    <dgm:pt modelId="{D9ED54C3-228C-4C61-A186-D0A060419EA2}">
      <dgm:prSet/>
      <dgm:spPr/>
      <dgm:t>
        <a:bodyPr/>
        <a:lstStyle/>
        <a:p>
          <a:pPr rtl="0"/>
          <a:r>
            <a:rPr lang="en-US" dirty="0" smtClean="0"/>
            <a:t>Watch working and ordering of questions</a:t>
          </a:r>
          <a:endParaRPr lang="en-US" dirty="0"/>
        </a:p>
      </dgm:t>
    </dgm:pt>
    <dgm:pt modelId="{F3F1D944-B803-4885-AC4C-25B57916AFF1}" type="parTrans" cxnId="{50E93E30-57DC-4329-9EB0-58BC26C30AAC}">
      <dgm:prSet/>
      <dgm:spPr/>
      <dgm:t>
        <a:bodyPr/>
        <a:lstStyle/>
        <a:p>
          <a:endParaRPr lang="en-US"/>
        </a:p>
      </dgm:t>
    </dgm:pt>
    <dgm:pt modelId="{278361D7-6D87-4098-81D8-E39345700EC6}" type="sibTrans" cxnId="{50E93E30-57DC-4329-9EB0-58BC26C30AAC}">
      <dgm:prSet/>
      <dgm:spPr/>
      <dgm:t>
        <a:bodyPr/>
        <a:lstStyle/>
        <a:p>
          <a:endParaRPr lang="en-US"/>
        </a:p>
      </dgm:t>
    </dgm:pt>
    <dgm:pt modelId="{37D400F1-1000-4923-B96A-3F9222E1EF7E}" type="pres">
      <dgm:prSet presAssocID="{5A912270-DA38-40B6-AADE-176D2E2998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83BB87-6C3B-4EDE-BDAA-D961A13ACB95}" type="pres">
      <dgm:prSet presAssocID="{FB5E0A37-925D-41B3-BEB3-1F373F70C158}" presName="parentText" presStyleLbl="node1" presStyleIdx="0" presStyleCnt="1" custLinFactNeighborY="-5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38DAC-1A9E-4C3B-8593-40697057F9A8}" type="pres">
      <dgm:prSet presAssocID="{FB5E0A37-925D-41B3-BEB3-1F373F70C15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1868F-ACC9-4D80-831D-D840A9A46894}" srcId="{FB5E0A37-925D-41B3-BEB3-1F373F70C158}" destId="{44687ABF-5859-4D05-AE8F-807AB5734E3B}" srcOrd="1" destOrd="0" parTransId="{A9FA5A32-64AE-4671-933E-6E993E5E098E}" sibTransId="{FAFD55C2-135B-4EA2-B717-DC89B88C1775}"/>
    <dgm:cxn modelId="{50E93E30-57DC-4329-9EB0-58BC26C30AAC}" srcId="{FB5E0A37-925D-41B3-BEB3-1F373F70C158}" destId="{D9ED54C3-228C-4C61-A186-D0A060419EA2}" srcOrd="3" destOrd="0" parTransId="{F3F1D944-B803-4885-AC4C-25B57916AFF1}" sibTransId="{278361D7-6D87-4098-81D8-E39345700EC6}"/>
    <dgm:cxn modelId="{8CF05ABF-2CDB-4D58-96A8-BA0FD2AE2D88}" type="presOf" srcId="{44687ABF-5859-4D05-AE8F-807AB5734E3B}" destId="{CE338DAC-1A9E-4C3B-8593-40697057F9A8}" srcOrd="0" destOrd="1" presId="urn:microsoft.com/office/officeart/2005/8/layout/vList2"/>
    <dgm:cxn modelId="{9AF8D680-79F2-4236-99C4-4F7EDC729352}" type="presOf" srcId="{CFECA4E6-C1CB-4C69-B7B4-309929D188B3}" destId="{CE338DAC-1A9E-4C3B-8593-40697057F9A8}" srcOrd="0" destOrd="2" presId="urn:microsoft.com/office/officeart/2005/8/layout/vList2"/>
    <dgm:cxn modelId="{21B7A53A-1DB9-4BAF-AF5E-E0724265487F}" type="presOf" srcId="{ED00DEB5-7B2E-40BB-969C-ABF94D06B011}" destId="{CE338DAC-1A9E-4C3B-8593-40697057F9A8}" srcOrd="0" destOrd="0" presId="urn:microsoft.com/office/officeart/2005/8/layout/vList2"/>
    <dgm:cxn modelId="{C17430ED-D622-4671-87CB-82052551812D}" type="presOf" srcId="{FB5E0A37-925D-41B3-BEB3-1F373F70C158}" destId="{2D83BB87-6C3B-4EDE-BDAA-D961A13ACB95}" srcOrd="0" destOrd="0" presId="urn:microsoft.com/office/officeart/2005/8/layout/vList2"/>
    <dgm:cxn modelId="{FE9FAB8A-0264-4320-835C-1BAB824542B2}" type="presOf" srcId="{5A912270-DA38-40B6-AADE-176D2E2998D0}" destId="{37D400F1-1000-4923-B96A-3F9222E1EF7E}" srcOrd="0" destOrd="0" presId="urn:microsoft.com/office/officeart/2005/8/layout/vList2"/>
    <dgm:cxn modelId="{9C343EEB-57DE-4341-BC9F-E91119585177}" srcId="{5A912270-DA38-40B6-AADE-176D2E2998D0}" destId="{FB5E0A37-925D-41B3-BEB3-1F373F70C158}" srcOrd="0" destOrd="0" parTransId="{A3022140-B7E9-440B-B7AD-958C201895D2}" sibTransId="{B2B835E0-C781-40BB-B5F7-713568ABC824}"/>
    <dgm:cxn modelId="{6C1E1455-69CD-4FE1-9890-D0BF07E3AF00}" srcId="{FB5E0A37-925D-41B3-BEB3-1F373F70C158}" destId="{CFECA4E6-C1CB-4C69-B7B4-309929D188B3}" srcOrd="2" destOrd="0" parTransId="{7D4A095F-E88C-42E7-B5F6-5C2A51E21C0B}" sibTransId="{ABB121CB-77F5-4DED-A106-B2A18F6077C8}"/>
    <dgm:cxn modelId="{36336BC4-F912-4A06-B62B-0F1EB2D7C5AF}" type="presOf" srcId="{D9ED54C3-228C-4C61-A186-D0A060419EA2}" destId="{CE338DAC-1A9E-4C3B-8593-40697057F9A8}" srcOrd="0" destOrd="3" presId="urn:microsoft.com/office/officeart/2005/8/layout/vList2"/>
    <dgm:cxn modelId="{FA48BE0A-B6CB-4C82-96A5-75424B9ECC69}" srcId="{FB5E0A37-925D-41B3-BEB3-1F373F70C158}" destId="{ED00DEB5-7B2E-40BB-969C-ABF94D06B011}" srcOrd="0" destOrd="0" parTransId="{F85A60E7-A607-412C-89FE-C18487FA6C00}" sibTransId="{E3E77608-6F26-41C5-AA90-80DA0F0DD749}"/>
    <dgm:cxn modelId="{9B82371C-2F32-4141-B4CF-2C0B8EA7AC59}" type="presParOf" srcId="{37D400F1-1000-4923-B96A-3F9222E1EF7E}" destId="{2D83BB87-6C3B-4EDE-BDAA-D961A13ACB95}" srcOrd="0" destOrd="0" presId="urn:microsoft.com/office/officeart/2005/8/layout/vList2"/>
    <dgm:cxn modelId="{032787DB-8DB5-4D8D-A4F1-D9DF5C7DAD26}" type="presParOf" srcId="{37D400F1-1000-4923-B96A-3F9222E1EF7E}" destId="{CE338DAC-1A9E-4C3B-8593-40697057F9A8}" srcOrd="1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A10CA0-5911-4F31-854C-FB7D38BEC75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E4F3FE7-7334-4897-AABF-E9844C6BFB51}">
      <dgm:prSet custT="1"/>
      <dgm:spPr/>
      <dgm:t>
        <a:bodyPr/>
        <a:lstStyle/>
        <a:p>
          <a:pPr algn="ctr" rtl="0"/>
          <a:r>
            <a:rPr lang="en-US" sz="2800" b="1" dirty="0" smtClean="0">
              <a:solidFill>
                <a:schemeClr val="tx1"/>
              </a:solidFill>
            </a:rPr>
            <a:t>Collecting the information</a:t>
          </a:r>
          <a:endParaRPr lang="en-US" sz="2800" b="1" dirty="0">
            <a:solidFill>
              <a:schemeClr val="tx1"/>
            </a:solidFill>
          </a:endParaRPr>
        </a:p>
      </dgm:t>
    </dgm:pt>
    <dgm:pt modelId="{4D40E127-BDF6-4A8B-8EC4-4757D30ED273}" type="parTrans" cxnId="{9FE83CCC-6DDE-4BFB-A5A6-F5BDEF05C654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29958339-C07B-4496-B023-0CADAB2BA5D1}" type="sibTrans" cxnId="{9FE83CCC-6DDE-4BFB-A5A6-F5BDEF05C654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C8946F0C-BDC7-4BF0-A095-5D5D9ADC2713}">
      <dgm:prSet custT="1"/>
      <dgm:spPr/>
      <dgm:t>
        <a:bodyPr/>
        <a:lstStyle/>
        <a:p>
          <a:pPr algn="ctr" rtl="0"/>
          <a:r>
            <a:rPr lang="en-US" sz="2800" b="1" dirty="0" smtClean="0">
              <a:solidFill>
                <a:schemeClr val="tx1"/>
              </a:solidFill>
            </a:rPr>
            <a:t>Processing the information</a:t>
          </a:r>
          <a:endParaRPr lang="en-US" sz="2800" b="1" dirty="0">
            <a:solidFill>
              <a:schemeClr val="tx1"/>
            </a:solidFill>
          </a:endParaRPr>
        </a:p>
      </dgm:t>
    </dgm:pt>
    <dgm:pt modelId="{EDD5C654-42F7-4052-A7BC-794EC0441AE4}" type="parTrans" cxnId="{53164970-35CA-4077-97C5-622EECFB8447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45720C78-710B-46CB-BF6C-745D7351C98E}" type="sibTrans" cxnId="{53164970-35CA-4077-97C5-622EECFB8447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187F34C5-E6C2-423B-8B86-5A2E0578621F}">
      <dgm:prSet custT="1"/>
      <dgm:spPr/>
      <dgm:t>
        <a:bodyPr/>
        <a:lstStyle/>
        <a:p>
          <a:pPr algn="ctr" rtl="0"/>
          <a:r>
            <a:rPr lang="en-US" sz="2800" b="1" dirty="0" smtClean="0">
              <a:solidFill>
                <a:schemeClr val="tx1"/>
              </a:solidFill>
            </a:rPr>
            <a:t>Analyzing the information</a:t>
          </a:r>
          <a:endParaRPr lang="en-US" sz="2800" b="1" dirty="0">
            <a:solidFill>
              <a:schemeClr val="tx1"/>
            </a:solidFill>
          </a:endParaRPr>
        </a:p>
      </dgm:t>
    </dgm:pt>
    <dgm:pt modelId="{41F230BD-D3B7-4CD3-B80A-C8D54AC4136D}" type="parTrans" cxnId="{4011D68B-285D-4CEE-8D85-3AB22FDB2F15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848A2E91-93F7-47F4-A842-BE53ED035AFE}" type="sibTrans" cxnId="{4011D68B-285D-4CEE-8D85-3AB22FDB2F15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92079527-BD79-4AE2-A181-F19797FCC95D}">
      <dgm:prSet custT="1"/>
      <dgm:spPr/>
      <dgm:t>
        <a:bodyPr/>
        <a:lstStyle/>
        <a:p>
          <a:pPr algn="ctr" rtl="0"/>
          <a:r>
            <a:rPr lang="en-US" sz="2800" b="1" dirty="0" smtClean="0">
              <a:solidFill>
                <a:schemeClr val="tx1"/>
              </a:solidFill>
            </a:rPr>
            <a:t>Interpret findings</a:t>
          </a:r>
          <a:endParaRPr lang="en-US" sz="2800" b="1" dirty="0">
            <a:solidFill>
              <a:schemeClr val="tx1"/>
            </a:solidFill>
          </a:endParaRPr>
        </a:p>
      </dgm:t>
    </dgm:pt>
    <dgm:pt modelId="{BA8DD23F-2857-4919-8E43-60CF35A00A52}" type="parTrans" cxnId="{36159378-E33E-4CFE-809C-61B3D0F81778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123475A3-9F41-4B1E-8033-E36B157D61F5}" type="sibTrans" cxnId="{36159378-E33E-4CFE-809C-61B3D0F81778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4F482D30-0E89-49F2-8EAA-B2C7ED076DE9}">
      <dgm:prSet custT="1"/>
      <dgm:spPr/>
      <dgm:t>
        <a:bodyPr/>
        <a:lstStyle/>
        <a:p>
          <a:pPr algn="ctr"/>
          <a:r>
            <a:rPr lang="en-US" sz="2800" b="1" smtClean="0">
              <a:solidFill>
                <a:schemeClr val="tx1"/>
              </a:solidFill>
            </a:rPr>
            <a:t>Draw conclusions</a:t>
          </a:r>
          <a:endParaRPr lang="en-US" sz="2800" b="1" dirty="0" smtClean="0">
            <a:solidFill>
              <a:schemeClr val="tx1"/>
            </a:solidFill>
          </a:endParaRPr>
        </a:p>
      </dgm:t>
    </dgm:pt>
    <dgm:pt modelId="{3D165F75-951A-4BAC-A8D9-A329B5CA1EC0}" type="parTrans" cxnId="{B80A509E-871C-44A5-90F9-A0F09136DCC7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3D3D4AAB-AABE-4A69-AF5C-859C5C54D204}" type="sibTrans" cxnId="{B80A509E-871C-44A5-90F9-A0F09136DCC7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824CC222-4938-43DA-AA3E-D7AE8ABDEC84}">
      <dgm:prSet custT="1"/>
      <dgm:spPr/>
      <dgm:t>
        <a:bodyPr/>
        <a:lstStyle/>
        <a:p>
          <a:pPr algn="ctr"/>
          <a:r>
            <a:rPr lang="en-US" sz="2800" b="1" smtClean="0">
              <a:solidFill>
                <a:schemeClr val="tx1"/>
              </a:solidFill>
            </a:rPr>
            <a:t>Report to management</a:t>
          </a:r>
          <a:endParaRPr lang="en-US" sz="2800" b="1" dirty="0" smtClean="0">
            <a:solidFill>
              <a:schemeClr val="tx1"/>
            </a:solidFill>
          </a:endParaRPr>
        </a:p>
      </dgm:t>
    </dgm:pt>
    <dgm:pt modelId="{10D6DFB7-344E-4694-8486-A05FE7E5666E}" type="parTrans" cxnId="{0086A0E8-9CD4-4039-9D41-BDF705D0226D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D68A9CAC-1E2E-452B-BA88-8BAD2B2B047F}" type="sibTrans" cxnId="{0086A0E8-9CD4-4039-9D41-BDF705D0226D}">
      <dgm:prSet/>
      <dgm:spPr/>
      <dgm:t>
        <a:bodyPr/>
        <a:lstStyle/>
        <a:p>
          <a:pPr algn="ctr"/>
          <a:endParaRPr lang="en-US" sz="2400" b="1">
            <a:solidFill>
              <a:schemeClr val="tx1"/>
            </a:solidFill>
          </a:endParaRPr>
        </a:p>
      </dgm:t>
    </dgm:pt>
    <dgm:pt modelId="{941FBD56-946E-4643-A711-9534B5EF6CB1}" type="pres">
      <dgm:prSet presAssocID="{63A10CA0-5911-4F31-854C-FB7D38BEC7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C13688-42B6-442D-A5B7-4B1321CD7210}" type="pres">
      <dgm:prSet presAssocID="{5E4F3FE7-7334-4897-AABF-E9844C6BFB5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D4D9A-4E44-4AC7-98A0-A49314ACB568}" type="pres">
      <dgm:prSet presAssocID="{29958339-C07B-4496-B023-0CADAB2BA5D1}" presName="spacer" presStyleCnt="0"/>
      <dgm:spPr/>
    </dgm:pt>
    <dgm:pt modelId="{314035CA-AC19-439F-829F-1C15EF01F3D2}" type="pres">
      <dgm:prSet presAssocID="{C8946F0C-BDC7-4BF0-A095-5D5D9ADC271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8AD43-4A61-4718-A969-5C410C04529D}" type="pres">
      <dgm:prSet presAssocID="{45720C78-710B-46CB-BF6C-745D7351C98E}" presName="spacer" presStyleCnt="0"/>
      <dgm:spPr/>
    </dgm:pt>
    <dgm:pt modelId="{DE00B0C9-3B4F-4516-A7C5-F3EB1E33F3C7}" type="pres">
      <dgm:prSet presAssocID="{187F34C5-E6C2-423B-8B86-5A2E0578621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AC5D2-8D87-4445-AC17-CAE1717469E8}" type="pres">
      <dgm:prSet presAssocID="{848A2E91-93F7-47F4-A842-BE53ED035AFE}" presName="spacer" presStyleCnt="0"/>
      <dgm:spPr/>
    </dgm:pt>
    <dgm:pt modelId="{1CBC9DB6-1360-4946-A8DB-8D03DEF7CAFE}" type="pres">
      <dgm:prSet presAssocID="{92079527-BD79-4AE2-A181-F19797FCC95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2446B-DD36-49A0-83E7-FF53A2155F78}" type="pres">
      <dgm:prSet presAssocID="{123475A3-9F41-4B1E-8033-E36B157D61F5}" presName="spacer" presStyleCnt="0"/>
      <dgm:spPr/>
    </dgm:pt>
    <dgm:pt modelId="{96E5E097-E956-4CCF-A7A5-0D8B9A2FA82D}" type="pres">
      <dgm:prSet presAssocID="{4F482D30-0E89-49F2-8EAA-B2C7ED076DE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BA2E7-20D5-4BB7-8B0F-95911750CED5}" type="pres">
      <dgm:prSet presAssocID="{3D3D4AAB-AABE-4A69-AF5C-859C5C54D204}" presName="spacer" presStyleCnt="0"/>
      <dgm:spPr/>
    </dgm:pt>
    <dgm:pt modelId="{9522C6A0-D1DD-4D4F-A1BB-2086FD96F98B}" type="pres">
      <dgm:prSet presAssocID="{824CC222-4938-43DA-AA3E-D7AE8ABDEC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11D68B-285D-4CEE-8D85-3AB22FDB2F15}" srcId="{63A10CA0-5911-4F31-854C-FB7D38BEC751}" destId="{187F34C5-E6C2-423B-8B86-5A2E0578621F}" srcOrd="2" destOrd="0" parTransId="{41F230BD-D3B7-4CD3-B80A-C8D54AC4136D}" sibTransId="{848A2E91-93F7-47F4-A842-BE53ED035AFE}"/>
    <dgm:cxn modelId="{36159378-E33E-4CFE-809C-61B3D0F81778}" srcId="{63A10CA0-5911-4F31-854C-FB7D38BEC751}" destId="{92079527-BD79-4AE2-A181-F19797FCC95D}" srcOrd="3" destOrd="0" parTransId="{BA8DD23F-2857-4919-8E43-60CF35A00A52}" sibTransId="{123475A3-9F41-4B1E-8033-E36B157D61F5}"/>
    <dgm:cxn modelId="{02D79168-C760-439F-85E5-61A7150333B4}" type="presOf" srcId="{C8946F0C-BDC7-4BF0-A095-5D5D9ADC2713}" destId="{314035CA-AC19-439F-829F-1C15EF01F3D2}" srcOrd="0" destOrd="0" presId="urn:microsoft.com/office/officeart/2005/8/layout/vList2"/>
    <dgm:cxn modelId="{4739D7D2-7279-422A-A586-CECA3E193983}" type="presOf" srcId="{63A10CA0-5911-4F31-854C-FB7D38BEC751}" destId="{941FBD56-946E-4643-A711-9534B5EF6CB1}" srcOrd="0" destOrd="0" presId="urn:microsoft.com/office/officeart/2005/8/layout/vList2"/>
    <dgm:cxn modelId="{C30216D0-6956-4FDB-999F-14FE7A4400F8}" type="presOf" srcId="{5E4F3FE7-7334-4897-AABF-E9844C6BFB51}" destId="{96C13688-42B6-442D-A5B7-4B1321CD7210}" srcOrd="0" destOrd="0" presId="urn:microsoft.com/office/officeart/2005/8/layout/vList2"/>
    <dgm:cxn modelId="{9FE83CCC-6DDE-4BFB-A5A6-F5BDEF05C654}" srcId="{63A10CA0-5911-4F31-854C-FB7D38BEC751}" destId="{5E4F3FE7-7334-4897-AABF-E9844C6BFB51}" srcOrd="0" destOrd="0" parTransId="{4D40E127-BDF6-4A8B-8EC4-4757D30ED273}" sibTransId="{29958339-C07B-4496-B023-0CADAB2BA5D1}"/>
    <dgm:cxn modelId="{0086A0E8-9CD4-4039-9D41-BDF705D0226D}" srcId="{63A10CA0-5911-4F31-854C-FB7D38BEC751}" destId="{824CC222-4938-43DA-AA3E-D7AE8ABDEC84}" srcOrd="5" destOrd="0" parTransId="{10D6DFB7-344E-4694-8486-A05FE7E5666E}" sibTransId="{D68A9CAC-1E2E-452B-BA88-8BAD2B2B047F}"/>
    <dgm:cxn modelId="{B80A509E-871C-44A5-90F9-A0F09136DCC7}" srcId="{63A10CA0-5911-4F31-854C-FB7D38BEC751}" destId="{4F482D30-0E89-49F2-8EAA-B2C7ED076DE9}" srcOrd="4" destOrd="0" parTransId="{3D165F75-951A-4BAC-A8D9-A329B5CA1EC0}" sibTransId="{3D3D4AAB-AABE-4A69-AF5C-859C5C54D204}"/>
    <dgm:cxn modelId="{53164970-35CA-4077-97C5-622EECFB8447}" srcId="{63A10CA0-5911-4F31-854C-FB7D38BEC751}" destId="{C8946F0C-BDC7-4BF0-A095-5D5D9ADC2713}" srcOrd="1" destOrd="0" parTransId="{EDD5C654-42F7-4052-A7BC-794EC0441AE4}" sibTransId="{45720C78-710B-46CB-BF6C-745D7351C98E}"/>
    <dgm:cxn modelId="{37B56581-FFD4-4935-BC03-073968CF8F01}" type="presOf" srcId="{92079527-BD79-4AE2-A181-F19797FCC95D}" destId="{1CBC9DB6-1360-4946-A8DB-8D03DEF7CAFE}" srcOrd="0" destOrd="0" presId="urn:microsoft.com/office/officeart/2005/8/layout/vList2"/>
    <dgm:cxn modelId="{D1E4E186-84FE-4536-A78F-90120BE8AE70}" type="presOf" srcId="{4F482D30-0E89-49F2-8EAA-B2C7ED076DE9}" destId="{96E5E097-E956-4CCF-A7A5-0D8B9A2FA82D}" srcOrd="0" destOrd="0" presId="urn:microsoft.com/office/officeart/2005/8/layout/vList2"/>
    <dgm:cxn modelId="{5E122987-CB86-4B38-A48B-F08C39CABA00}" type="presOf" srcId="{187F34C5-E6C2-423B-8B86-5A2E0578621F}" destId="{DE00B0C9-3B4F-4516-A7C5-F3EB1E33F3C7}" srcOrd="0" destOrd="0" presId="urn:microsoft.com/office/officeart/2005/8/layout/vList2"/>
    <dgm:cxn modelId="{914B122A-0BA1-45F6-A0FF-559FBC79C944}" type="presOf" srcId="{824CC222-4938-43DA-AA3E-D7AE8ABDEC84}" destId="{9522C6A0-D1DD-4D4F-A1BB-2086FD96F98B}" srcOrd="0" destOrd="0" presId="urn:microsoft.com/office/officeart/2005/8/layout/vList2"/>
    <dgm:cxn modelId="{16C5262D-DDAC-47B4-B65F-1D5E1A351200}" type="presParOf" srcId="{941FBD56-946E-4643-A711-9534B5EF6CB1}" destId="{96C13688-42B6-442D-A5B7-4B1321CD7210}" srcOrd="0" destOrd="0" presId="urn:microsoft.com/office/officeart/2005/8/layout/vList2"/>
    <dgm:cxn modelId="{73BBDD4A-4239-42E1-9A95-83C2438A60B5}" type="presParOf" srcId="{941FBD56-946E-4643-A711-9534B5EF6CB1}" destId="{FC2D4D9A-4E44-4AC7-98A0-A49314ACB568}" srcOrd="1" destOrd="0" presId="urn:microsoft.com/office/officeart/2005/8/layout/vList2"/>
    <dgm:cxn modelId="{A7BDE8CE-E87A-4B76-B09C-811198BEA8E8}" type="presParOf" srcId="{941FBD56-946E-4643-A711-9534B5EF6CB1}" destId="{314035CA-AC19-439F-829F-1C15EF01F3D2}" srcOrd="2" destOrd="0" presId="urn:microsoft.com/office/officeart/2005/8/layout/vList2"/>
    <dgm:cxn modelId="{FC9609A6-805B-4BEC-ACF9-2FB9C9A30E69}" type="presParOf" srcId="{941FBD56-946E-4643-A711-9534B5EF6CB1}" destId="{F278AD43-4A61-4718-A969-5C410C04529D}" srcOrd="3" destOrd="0" presId="urn:microsoft.com/office/officeart/2005/8/layout/vList2"/>
    <dgm:cxn modelId="{0870E46B-78C3-4318-9033-5E4D8C8F71F7}" type="presParOf" srcId="{941FBD56-946E-4643-A711-9534B5EF6CB1}" destId="{DE00B0C9-3B4F-4516-A7C5-F3EB1E33F3C7}" srcOrd="4" destOrd="0" presId="urn:microsoft.com/office/officeart/2005/8/layout/vList2"/>
    <dgm:cxn modelId="{22D301D4-321F-4B1D-9378-390FDDC9791D}" type="presParOf" srcId="{941FBD56-946E-4643-A711-9534B5EF6CB1}" destId="{F00AC5D2-8D87-4445-AC17-CAE1717469E8}" srcOrd="5" destOrd="0" presId="urn:microsoft.com/office/officeart/2005/8/layout/vList2"/>
    <dgm:cxn modelId="{D3FE19D3-3B63-4394-A1C3-D9891D2361A6}" type="presParOf" srcId="{941FBD56-946E-4643-A711-9534B5EF6CB1}" destId="{1CBC9DB6-1360-4946-A8DB-8D03DEF7CAFE}" srcOrd="6" destOrd="0" presId="urn:microsoft.com/office/officeart/2005/8/layout/vList2"/>
    <dgm:cxn modelId="{4A87BC72-5F30-48BF-843E-3AE52EAF8100}" type="presParOf" srcId="{941FBD56-946E-4643-A711-9534B5EF6CB1}" destId="{5822446B-DD36-49A0-83E7-FF53A2155F78}" srcOrd="7" destOrd="0" presId="urn:microsoft.com/office/officeart/2005/8/layout/vList2"/>
    <dgm:cxn modelId="{20D52B07-70F0-4A4C-AF19-9B656F20B8F4}" type="presParOf" srcId="{941FBD56-946E-4643-A711-9534B5EF6CB1}" destId="{96E5E097-E956-4CCF-A7A5-0D8B9A2FA82D}" srcOrd="8" destOrd="0" presId="urn:microsoft.com/office/officeart/2005/8/layout/vList2"/>
    <dgm:cxn modelId="{1DB7EBBE-9A14-475E-AC1C-384E85A9D23D}" type="presParOf" srcId="{941FBD56-946E-4643-A711-9534B5EF6CB1}" destId="{C0CBA2E7-20D5-4BB7-8B0F-95911750CED5}" srcOrd="9" destOrd="0" presId="urn:microsoft.com/office/officeart/2005/8/layout/vList2"/>
    <dgm:cxn modelId="{9CF65E9F-A626-4F63-BE0C-3CE5FC6DD6DF}" type="presParOf" srcId="{941FBD56-946E-4643-A711-9534B5EF6CB1}" destId="{9522C6A0-D1DD-4D4F-A1BB-2086FD96F98B}" srcOrd="1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9FCED0-4E93-4366-B64D-D780B7B298D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AE6E25-0B43-496F-8EC3-C930A3303707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Customer purchases</a:t>
          </a:r>
          <a:endParaRPr lang="en-US" b="1" dirty="0">
            <a:solidFill>
              <a:schemeClr val="tx1"/>
            </a:solidFill>
          </a:endParaRPr>
        </a:p>
      </dgm:t>
    </dgm:pt>
    <dgm:pt modelId="{AFA78214-86BE-4201-8923-92C6217785E9}" type="parTrans" cxnId="{1172D270-464D-4877-A702-5D48D3CF9F3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36DE7BF-AAB0-4D76-92AA-C06B58FA3895}" type="sibTrans" cxnId="{1172D270-464D-4877-A702-5D48D3CF9F3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B95FCAB-9AB1-43EB-85C3-1D19DB016D7B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Sales force contacts</a:t>
          </a:r>
          <a:endParaRPr lang="en-US" b="1" dirty="0">
            <a:solidFill>
              <a:schemeClr val="tx1"/>
            </a:solidFill>
          </a:endParaRPr>
        </a:p>
      </dgm:t>
    </dgm:pt>
    <dgm:pt modelId="{7BC58A2C-3DC6-427A-A7AD-E94336E59D53}" type="parTrans" cxnId="{78C9C76B-9266-44AE-A48E-D1AB6D3D48C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7131419-386B-448F-B8F7-D79690CC5CE4}" type="sibTrans" cxnId="{78C9C76B-9266-44AE-A48E-D1AB6D3D48C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E9AC24A-5EE9-40E8-BFA9-ECEA2C997AF9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Service and support calls</a:t>
          </a:r>
          <a:endParaRPr lang="en-US" b="1" dirty="0">
            <a:solidFill>
              <a:schemeClr val="tx1"/>
            </a:solidFill>
          </a:endParaRPr>
        </a:p>
      </dgm:t>
    </dgm:pt>
    <dgm:pt modelId="{082AB018-BE0C-4919-AB04-F2A51A800E7B}" type="parTrans" cxnId="{BC1EB59C-10C7-4A71-BE32-7A844797370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7F77379-21B4-4839-B63A-4F6029A74B7E}" type="sibTrans" cxnId="{BC1EB59C-10C7-4A71-BE32-7A844797370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1C251A2-5131-47F2-BA85-E6318B73DEB5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Web site visits</a:t>
          </a:r>
          <a:endParaRPr lang="en-US" b="1" dirty="0">
            <a:solidFill>
              <a:schemeClr val="tx1"/>
            </a:solidFill>
          </a:endParaRPr>
        </a:p>
      </dgm:t>
    </dgm:pt>
    <dgm:pt modelId="{77DE767C-D727-4B1D-BF52-83F254C1CC4A}" type="parTrans" cxnId="{4A404903-1E10-4F88-9CCE-62CFBD5F71B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FF21A59-7DF5-42BB-9B25-8C0C901ABF2B}" type="sibTrans" cxnId="{4A404903-1E10-4F88-9CCE-62CFBD5F71B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03EAB4F-64B1-405C-BBAF-F573DA66C9D6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Satisfaction surveys</a:t>
          </a:r>
          <a:endParaRPr lang="en-US" b="1" dirty="0">
            <a:solidFill>
              <a:schemeClr val="tx1"/>
            </a:solidFill>
          </a:endParaRPr>
        </a:p>
      </dgm:t>
    </dgm:pt>
    <dgm:pt modelId="{8BF0E6F6-B134-457E-875A-FAD3E2BBAF06}" type="parTrans" cxnId="{7FBDBCF6-C2CA-489C-9DDE-835BEA243EB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11E4096-1918-4C89-ADF7-346276C1DEE8}" type="sibTrans" cxnId="{7FBDBCF6-C2CA-489C-9DDE-835BEA243EB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E8B1A5F-E803-40FB-95B0-138714D9A513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Credit and payment interactions</a:t>
          </a:r>
          <a:endParaRPr lang="en-US" b="1" dirty="0">
            <a:solidFill>
              <a:schemeClr val="tx1"/>
            </a:solidFill>
          </a:endParaRPr>
        </a:p>
      </dgm:t>
    </dgm:pt>
    <dgm:pt modelId="{63488201-DA0A-4A99-94C8-A3B69ABB3561}" type="parTrans" cxnId="{B51AC557-5C77-4DC2-9942-F7601C45C0A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D9B1814-FD88-4FF5-A942-AF2A1BDE8328}" type="sibTrans" cxnId="{B51AC557-5C77-4DC2-9942-F7601C45C0A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A926B0E-F385-446A-9762-5DD7F54E6539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Research studies</a:t>
          </a:r>
          <a:endParaRPr lang="en-US" b="1" dirty="0">
            <a:solidFill>
              <a:schemeClr val="tx1"/>
            </a:solidFill>
          </a:endParaRPr>
        </a:p>
      </dgm:t>
    </dgm:pt>
    <dgm:pt modelId="{9B895D4D-F15E-4BE3-8530-ECE6DE7857A5}" type="parTrans" cxnId="{B40BC46F-BF05-48CE-B01F-8F3B754C823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D72EF39-B0E9-4D01-B038-BB465A966860}" type="sibTrans" cxnId="{B40BC46F-BF05-48CE-B01F-8F3B754C823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0A8DC10-FA5A-4F86-B156-660E9ECEFCC3}" type="pres">
      <dgm:prSet presAssocID="{4E9FCED0-4E93-4366-B64D-D780B7B298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F8106-B083-49D0-A92C-BAC6C10E7440}" type="pres">
      <dgm:prSet presAssocID="{AEAE6E25-0B43-496F-8EC3-C930A330370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3C491-C21A-4AA9-B502-80E2D808308C}" type="pres">
      <dgm:prSet presAssocID="{236DE7BF-AAB0-4D76-92AA-C06B58FA3895}" presName="sibTrans" presStyleCnt="0"/>
      <dgm:spPr/>
    </dgm:pt>
    <dgm:pt modelId="{0242F912-3301-4261-81E7-F04B0A8D5777}" type="pres">
      <dgm:prSet presAssocID="{4B95FCAB-9AB1-43EB-85C3-1D19DB016D7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D0EFD-C1EA-49F2-80D1-A75854A7DD76}" type="pres">
      <dgm:prSet presAssocID="{77131419-386B-448F-B8F7-D79690CC5CE4}" presName="sibTrans" presStyleCnt="0"/>
      <dgm:spPr/>
    </dgm:pt>
    <dgm:pt modelId="{5C33FDC0-69ED-435A-A86F-96D7E9D055F8}" type="pres">
      <dgm:prSet presAssocID="{3E9AC24A-5EE9-40E8-BFA9-ECEA2C997AF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9DCAD-8DC5-49C0-A10B-E572F0CAAB1B}" type="pres">
      <dgm:prSet presAssocID="{F7F77379-21B4-4839-B63A-4F6029A74B7E}" presName="sibTrans" presStyleCnt="0"/>
      <dgm:spPr/>
    </dgm:pt>
    <dgm:pt modelId="{751AAF60-EC33-496F-9793-222278028EB8}" type="pres">
      <dgm:prSet presAssocID="{E1C251A2-5131-47F2-BA85-E6318B73DEB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72CB2-94E9-4F0C-8504-3D62C36EED8F}" type="pres">
      <dgm:prSet presAssocID="{9FF21A59-7DF5-42BB-9B25-8C0C901ABF2B}" presName="sibTrans" presStyleCnt="0"/>
      <dgm:spPr/>
    </dgm:pt>
    <dgm:pt modelId="{FEC36BFB-4BF9-40AC-8309-E4659730F17E}" type="pres">
      <dgm:prSet presAssocID="{203EAB4F-64B1-405C-BBAF-F573DA66C9D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8B8DB-54E2-43C3-B850-091F013B3894}" type="pres">
      <dgm:prSet presAssocID="{111E4096-1918-4C89-ADF7-346276C1DEE8}" presName="sibTrans" presStyleCnt="0"/>
      <dgm:spPr/>
    </dgm:pt>
    <dgm:pt modelId="{5DA9DAD3-EB03-4049-B7AB-3630C0D83967}" type="pres">
      <dgm:prSet presAssocID="{EE8B1A5F-E803-40FB-95B0-138714D9A51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6881B-9FEE-4EF6-AE67-16007913AB71}" type="pres">
      <dgm:prSet presAssocID="{2D9B1814-FD88-4FF5-A942-AF2A1BDE8328}" presName="sibTrans" presStyleCnt="0"/>
      <dgm:spPr/>
    </dgm:pt>
    <dgm:pt modelId="{3975C176-3ADF-4940-82FF-713CB4124E69}" type="pres">
      <dgm:prSet presAssocID="{DA926B0E-F385-446A-9762-5DD7F54E653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7BEB98-2D36-4BB2-A86E-4CAC038BBEA2}" type="presOf" srcId="{AEAE6E25-0B43-496F-8EC3-C930A3303707}" destId="{9AEF8106-B083-49D0-A92C-BAC6C10E7440}" srcOrd="0" destOrd="0" presId="urn:microsoft.com/office/officeart/2005/8/layout/default"/>
    <dgm:cxn modelId="{18C36BF8-064D-4061-9C6F-B10115C58B0C}" type="presOf" srcId="{3E9AC24A-5EE9-40E8-BFA9-ECEA2C997AF9}" destId="{5C33FDC0-69ED-435A-A86F-96D7E9D055F8}" srcOrd="0" destOrd="0" presId="urn:microsoft.com/office/officeart/2005/8/layout/default"/>
    <dgm:cxn modelId="{7759C96B-D74C-4818-8C79-963B09EB6BA5}" type="presOf" srcId="{EE8B1A5F-E803-40FB-95B0-138714D9A513}" destId="{5DA9DAD3-EB03-4049-B7AB-3630C0D83967}" srcOrd="0" destOrd="0" presId="urn:microsoft.com/office/officeart/2005/8/layout/default"/>
    <dgm:cxn modelId="{82EC42C3-96B3-47B5-B3D4-9EEFEDC89615}" type="presOf" srcId="{E1C251A2-5131-47F2-BA85-E6318B73DEB5}" destId="{751AAF60-EC33-496F-9793-222278028EB8}" srcOrd="0" destOrd="0" presId="urn:microsoft.com/office/officeart/2005/8/layout/default"/>
    <dgm:cxn modelId="{B51AC557-5C77-4DC2-9942-F7601C45C0A8}" srcId="{4E9FCED0-4E93-4366-B64D-D780B7B298DD}" destId="{EE8B1A5F-E803-40FB-95B0-138714D9A513}" srcOrd="5" destOrd="0" parTransId="{63488201-DA0A-4A99-94C8-A3B69ABB3561}" sibTransId="{2D9B1814-FD88-4FF5-A942-AF2A1BDE8328}"/>
    <dgm:cxn modelId="{78C9C76B-9266-44AE-A48E-D1AB6D3D48C3}" srcId="{4E9FCED0-4E93-4366-B64D-D780B7B298DD}" destId="{4B95FCAB-9AB1-43EB-85C3-1D19DB016D7B}" srcOrd="1" destOrd="0" parTransId="{7BC58A2C-3DC6-427A-A7AD-E94336E59D53}" sibTransId="{77131419-386B-448F-B8F7-D79690CC5CE4}"/>
    <dgm:cxn modelId="{7FBDBCF6-C2CA-489C-9DDE-835BEA243EBD}" srcId="{4E9FCED0-4E93-4366-B64D-D780B7B298DD}" destId="{203EAB4F-64B1-405C-BBAF-F573DA66C9D6}" srcOrd="4" destOrd="0" parTransId="{8BF0E6F6-B134-457E-875A-FAD3E2BBAF06}" sibTransId="{111E4096-1918-4C89-ADF7-346276C1DEE8}"/>
    <dgm:cxn modelId="{A9A51A44-BB2A-427C-A641-C206E5F89039}" type="presOf" srcId="{4E9FCED0-4E93-4366-B64D-D780B7B298DD}" destId="{B0A8DC10-FA5A-4F86-B156-660E9ECEFCC3}" srcOrd="0" destOrd="0" presId="urn:microsoft.com/office/officeart/2005/8/layout/default"/>
    <dgm:cxn modelId="{C13F9AC9-2B94-4023-B971-11C1EC144F2D}" type="presOf" srcId="{203EAB4F-64B1-405C-BBAF-F573DA66C9D6}" destId="{FEC36BFB-4BF9-40AC-8309-E4659730F17E}" srcOrd="0" destOrd="0" presId="urn:microsoft.com/office/officeart/2005/8/layout/default"/>
    <dgm:cxn modelId="{BC1EB59C-10C7-4A71-BE32-7A8447973709}" srcId="{4E9FCED0-4E93-4366-B64D-D780B7B298DD}" destId="{3E9AC24A-5EE9-40E8-BFA9-ECEA2C997AF9}" srcOrd="2" destOrd="0" parTransId="{082AB018-BE0C-4919-AB04-F2A51A800E7B}" sibTransId="{F7F77379-21B4-4839-B63A-4F6029A74B7E}"/>
    <dgm:cxn modelId="{B40BC46F-BF05-48CE-B01F-8F3B754C823D}" srcId="{4E9FCED0-4E93-4366-B64D-D780B7B298DD}" destId="{DA926B0E-F385-446A-9762-5DD7F54E6539}" srcOrd="6" destOrd="0" parTransId="{9B895D4D-F15E-4BE3-8530-ECE6DE7857A5}" sibTransId="{1D72EF39-B0E9-4D01-B038-BB465A966860}"/>
    <dgm:cxn modelId="{1172D270-464D-4877-A702-5D48D3CF9F3C}" srcId="{4E9FCED0-4E93-4366-B64D-D780B7B298DD}" destId="{AEAE6E25-0B43-496F-8EC3-C930A3303707}" srcOrd="0" destOrd="0" parTransId="{AFA78214-86BE-4201-8923-92C6217785E9}" sibTransId="{236DE7BF-AAB0-4D76-92AA-C06B58FA3895}"/>
    <dgm:cxn modelId="{82FBA8C9-1E16-4364-A72A-57B7E2E0D117}" type="presOf" srcId="{DA926B0E-F385-446A-9762-5DD7F54E6539}" destId="{3975C176-3ADF-4940-82FF-713CB4124E69}" srcOrd="0" destOrd="0" presId="urn:microsoft.com/office/officeart/2005/8/layout/default"/>
    <dgm:cxn modelId="{4A404903-1E10-4F88-9CCE-62CFBD5F71B8}" srcId="{4E9FCED0-4E93-4366-B64D-D780B7B298DD}" destId="{E1C251A2-5131-47F2-BA85-E6318B73DEB5}" srcOrd="3" destOrd="0" parTransId="{77DE767C-D727-4B1D-BF52-83F254C1CC4A}" sibTransId="{9FF21A59-7DF5-42BB-9B25-8C0C901ABF2B}"/>
    <dgm:cxn modelId="{B1936BAE-BDE5-4FE4-8312-CDEBD5F2A01D}" type="presOf" srcId="{4B95FCAB-9AB1-43EB-85C3-1D19DB016D7B}" destId="{0242F912-3301-4261-81E7-F04B0A8D5777}" srcOrd="0" destOrd="0" presId="urn:microsoft.com/office/officeart/2005/8/layout/default"/>
    <dgm:cxn modelId="{7490378B-F6F9-4CCD-B562-4599F8873663}" type="presParOf" srcId="{B0A8DC10-FA5A-4F86-B156-660E9ECEFCC3}" destId="{9AEF8106-B083-49D0-A92C-BAC6C10E7440}" srcOrd="0" destOrd="0" presId="urn:microsoft.com/office/officeart/2005/8/layout/default"/>
    <dgm:cxn modelId="{7658D99E-8358-4E1F-8777-F41F0B3E1004}" type="presParOf" srcId="{B0A8DC10-FA5A-4F86-B156-660E9ECEFCC3}" destId="{3333C491-C21A-4AA9-B502-80E2D808308C}" srcOrd="1" destOrd="0" presId="urn:microsoft.com/office/officeart/2005/8/layout/default"/>
    <dgm:cxn modelId="{6BE1CB0F-68B1-4B16-B110-327D832C7772}" type="presParOf" srcId="{B0A8DC10-FA5A-4F86-B156-660E9ECEFCC3}" destId="{0242F912-3301-4261-81E7-F04B0A8D5777}" srcOrd="2" destOrd="0" presId="urn:microsoft.com/office/officeart/2005/8/layout/default"/>
    <dgm:cxn modelId="{9B8EAD4E-B706-4023-A75F-9F57686202B7}" type="presParOf" srcId="{B0A8DC10-FA5A-4F86-B156-660E9ECEFCC3}" destId="{AF1D0EFD-C1EA-49F2-80D1-A75854A7DD76}" srcOrd="3" destOrd="0" presId="urn:microsoft.com/office/officeart/2005/8/layout/default"/>
    <dgm:cxn modelId="{F2D0A8DF-676E-4DBC-BCBB-604FB6273CF3}" type="presParOf" srcId="{B0A8DC10-FA5A-4F86-B156-660E9ECEFCC3}" destId="{5C33FDC0-69ED-435A-A86F-96D7E9D055F8}" srcOrd="4" destOrd="0" presId="urn:microsoft.com/office/officeart/2005/8/layout/default"/>
    <dgm:cxn modelId="{636C81CC-1F8C-4E96-A2B2-5DBADD996A4A}" type="presParOf" srcId="{B0A8DC10-FA5A-4F86-B156-660E9ECEFCC3}" destId="{1289DCAD-8DC5-49C0-A10B-E572F0CAAB1B}" srcOrd="5" destOrd="0" presId="urn:microsoft.com/office/officeart/2005/8/layout/default"/>
    <dgm:cxn modelId="{5A27F5C1-F1EB-473C-B050-CB0F71AF2C93}" type="presParOf" srcId="{B0A8DC10-FA5A-4F86-B156-660E9ECEFCC3}" destId="{751AAF60-EC33-496F-9793-222278028EB8}" srcOrd="6" destOrd="0" presId="urn:microsoft.com/office/officeart/2005/8/layout/default"/>
    <dgm:cxn modelId="{405C5622-EE05-4442-B003-7194355648D0}" type="presParOf" srcId="{B0A8DC10-FA5A-4F86-B156-660E9ECEFCC3}" destId="{28772CB2-94E9-4F0C-8504-3D62C36EED8F}" srcOrd="7" destOrd="0" presId="urn:microsoft.com/office/officeart/2005/8/layout/default"/>
    <dgm:cxn modelId="{421C8C72-174B-4F49-825C-7B765F923F64}" type="presParOf" srcId="{B0A8DC10-FA5A-4F86-B156-660E9ECEFCC3}" destId="{FEC36BFB-4BF9-40AC-8309-E4659730F17E}" srcOrd="8" destOrd="0" presId="urn:microsoft.com/office/officeart/2005/8/layout/default"/>
    <dgm:cxn modelId="{D1453E0D-AA3B-4591-B5A6-6A78FB5BDC70}" type="presParOf" srcId="{B0A8DC10-FA5A-4F86-B156-660E9ECEFCC3}" destId="{0748B8DB-54E2-43C3-B850-091F013B3894}" srcOrd="9" destOrd="0" presId="urn:microsoft.com/office/officeart/2005/8/layout/default"/>
    <dgm:cxn modelId="{ADA1114B-659A-42F9-9B2A-726426300C09}" type="presParOf" srcId="{B0A8DC10-FA5A-4F86-B156-660E9ECEFCC3}" destId="{5DA9DAD3-EB03-4049-B7AB-3630C0D83967}" srcOrd="10" destOrd="0" presId="urn:microsoft.com/office/officeart/2005/8/layout/default"/>
    <dgm:cxn modelId="{B15AB835-B1DE-40DA-A006-D4D731C919E4}" type="presParOf" srcId="{B0A8DC10-FA5A-4F86-B156-660E9ECEFCC3}" destId="{8F76881B-9FEE-4EF6-AE67-16007913AB71}" srcOrd="11" destOrd="0" presId="urn:microsoft.com/office/officeart/2005/8/layout/default"/>
    <dgm:cxn modelId="{5E2B1957-CBEB-4E94-98C8-F7887ACA5285}" type="presParOf" srcId="{B0A8DC10-FA5A-4F86-B156-660E9ECEFCC3}" destId="{3975C176-3ADF-4940-82FF-713CB4124E69}" srcOrd="12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65" charset="0"/>
              </a:defRPr>
            </a:lvl1pPr>
          </a:lstStyle>
          <a:p>
            <a:pPr>
              <a:defRPr/>
            </a:pPr>
            <a:fld id="{DE3C091D-EA24-4FD7-9E2B-C6D685055F0F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65" charset="0"/>
              </a:defRPr>
            </a:lvl1pPr>
          </a:lstStyle>
          <a:p>
            <a:pPr>
              <a:defRPr/>
            </a:pPr>
            <a:fld id="{5C608F6C-CF61-4552-89BE-B8676E9BE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422ED5-F21B-4E84-BC3C-7C23034C6A0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C8E8C1-E375-4347-9F2E-6C5AEFF9F3CC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1256E0-EF97-45E0-AD00-8DFB49001CA7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en-US" sz="11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464721-45D6-4ABC-8142-12A5E29FEB5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173E7D-5EC7-498B-9AA3-C8A6971E227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6A43EA-3E55-45CD-9024-463CE3890D8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10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DBAEB6-7952-4C25-801C-C1118740475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52B2A9-00A1-4E64-A6CA-DF059999C09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08695A-A46B-4D5A-9B45-FA65AF304D8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D8F38A-6A14-49CF-8C59-0BCF7953063B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A0149B-3E67-4165-BF16-722E291A2AAA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Small Titl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3276600"/>
            <a:ext cx="8572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 txBox="1">
            <a:spLocks noChangeArrowheads="1"/>
          </p:cNvSpPr>
          <p:nvPr userDrawn="1"/>
        </p:nvSpPr>
        <p:spPr bwMode="auto">
          <a:xfrm>
            <a:off x="6248400" y="6477000"/>
            <a:ext cx="1965325" cy="19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102000"/>
              </a:lnSpc>
              <a:buFont typeface="Wingdings" pitchFamily="-65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600" b="1">
                <a:solidFill>
                  <a:srgbClr val="C00000"/>
                </a:solidFill>
                <a:cs typeface="Tahoma" pitchFamily="-65" charset="0"/>
              </a:rPr>
              <a:t>Chapter 4- slide </a:t>
            </a:r>
            <a:fld id="{1BF40934-7B4D-4330-A0EA-7A6717E8FCB4}" type="slidenum">
              <a:rPr lang="en-US" sz="1600" b="1">
                <a:solidFill>
                  <a:srgbClr val="C00000"/>
                </a:solidFill>
                <a:cs typeface="Tahoma" pitchFamily="-65" charset="0"/>
              </a:rPr>
              <a:pPr algn="ctr">
                <a:lnSpc>
                  <a:spcPct val="102000"/>
                </a:lnSpc>
                <a:buFont typeface="Wingdings" pitchFamily="-65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lang="en-US" sz="1600" b="1">
              <a:solidFill>
                <a:srgbClr val="C00000"/>
              </a:solidFill>
              <a:cs typeface="Tahoma" pitchFamily="-65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76200" y="6400800"/>
            <a:ext cx="44958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2000"/>
              </a:lnSpc>
              <a:buFont typeface="Wingdings" pitchFamily="-65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b="1">
                <a:solidFill>
                  <a:srgbClr val="A6A6A6"/>
                </a:solidFill>
                <a:cs typeface="Tahoma" pitchFamily="-65" charset="0"/>
              </a:rPr>
              <a:t>Copyright © 2009 Pearson Education, Inc.  </a:t>
            </a:r>
          </a:p>
          <a:p>
            <a:pPr>
              <a:lnSpc>
                <a:spcPct val="102000"/>
              </a:lnSpc>
              <a:buFont typeface="Wingdings" pitchFamily="-65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b="1">
                <a:solidFill>
                  <a:srgbClr val="A6A6A6"/>
                </a:solidFill>
                <a:cs typeface="Tahoma" pitchFamily="-65" charset="0"/>
              </a:rPr>
              <a:t>Publishing as Prentice Hall</a:t>
            </a:r>
          </a:p>
        </p:txBody>
      </p:sp>
      <p:pic>
        <p:nvPicPr>
          <p:cNvPr id="7" name="Picture 20" descr="Titl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797175"/>
            <a:ext cx="71628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648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lnSpc>
                <a:spcPts val="3600"/>
              </a:lnSpc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14400" y="1447800"/>
            <a:ext cx="7162800" cy="381000"/>
          </a:xfrm>
        </p:spPr>
        <p:txBody>
          <a:bodyPr/>
          <a:lstStyle>
            <a:lvl1pPr algn="ctr">
              <a:spcBef>
                <a:spcPts val="0"/>
              </a:spcBef>
              <a:buNone/>
              <a:defRPr sz="2800" b="1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14400" y="1600200"/>
            <a:ext cx="7162800" cy="381000"/>
          </a:xfrm>
        </p:spPr>
        <p:txBody>
          <a:bodyPr/>
          <a:lstStyle>
            <a:lvl1pPr algn="ctr">
              <a:buNone/>
              <a:defRPr sz="2800" b="1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2" descr="Small Title 1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8286750" y="3276600"/>
            <a:ext cx="8572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6248400" y="6477000"/>
            <a:ext cx="1965325" cy="19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102000"/>
              </a:lnSpc>
              <a:buFont typeface="Wingdings" pitchFamily="-65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600" b="1">
                <a:solidFill>
                  <a:srgbClr val="C00000"/>
                </a:solidFill>
                <a:cs typeface="Tahoma" pitchFamily="-65" charset="0"/>
              </a:rPr>
              <a:t>Chapter 4- slide </a:t>
            </a:r>
            <a:fld id="{AA90D4FD-8014-448B-A466-50378863089A}" type="slidenum">
              <a:rPr lang="en-US" sz="1600" b="1">
                <a:solidFill>
                  <a:srgbClr val="C00000"/>
                </a:solidFill>
                <a:cs typeface="Tahoma" pitchFamily="-65" charset="0"/>
              </a:rPr>
              <a:pPr algn="ctr">
                <a:lnSpc>
                  <a:spcPct val="102000"/>
                </a:lnSpc>
                <a:buFont typeface="Wingdings" pitchFamily="-65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‹#›</a:t>
            </a:fld>
            <a:endParaRPr lang="en-US" sz="1600" b="1">
              <a:solidFill>
                <a:srgbClr val="C00000"/>
              </a:solidFill>
              <a:cs typeface="Tahoma" pitchFamily="-65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76200" y="6400800"/>
            <a:ext cx="44958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2000"/>
              </a:lnSpc>
              <a:buFont typeface="Wingdings" pitchFamily="-65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b="1">
                <a:solidFill>
                  <a:srgbClr val="A6A6A6"/>
                </a:solidFill>
                <a:cs typeface="Tahoma" pitchFamily="-65" charset="0"/>
              </a:rPr>
              <a:t>Copyright © 2010 Pearson Education, Inc.  </a:t>
            </a:r>
          </a:p>
          <a:p>
            <a:pPr>
              <a:lnSpc>
                <a:spcPct val="102000"/>
              </a:lnSpc>
              <a:buFont typeface="Wingdings" pitchFamily="-65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b="1">
                <a:solidFill>
                  <a:srgbClr val="A6A6A6"/>
                </a:solidFill>
                <a:cs typeface="Tahoma" pitchFamily="-65" charset="0"/>
              </a:rPr>
              <a:t>Publishing as Prentice Hall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6" r:id="rId2"/>
    <p:sldLayoutId id="2147483827" r:id="rId3"/>
    <p:sldLayoutId id="2147483829" r:id="rId4"/>
    <p:sldLayoutId id="2147483830" r:id="rId5"/>
    <p:sldLayoutId id="2147483831" r:id="rId6"/>
    <p:sldLayoutId id="2147483832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Chapter Four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Managing Marketing Information to Gain Customer Insights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smtClean="0"/>
              <a:t>Marketing intelligence </a:t>
            </a:r>
            <a:r>
              <a:rPr lang="en-US" sz="2800" smtClean="0"/>
              <a:t>is the systematic collection and analysis of publicly available information about consumers, competitors, and developments in the marketplace</a:t>
            </a:r>
          </a:p>
        </p:txBody>
      </p:sp>
      <p:sp>
        <p:nvSpPr>
          <p:cNvPr id="16388" name="Rectangle 1027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Intelligence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b="1" smtClean="0"/>
              <a:t>Marketing research</a:t>
            </a:r>
            <a:r>
              <a:rPr lang="en-US" smtClean="0"/>
              <a:t> is the systematic design, collection, analysis, and reporting of data relevant to a specific marketing situation facing an organization</a:t>
            </a:r>
          </a:p>
          <a:p>
            <a:endParaRPr 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Developing Marketing Information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0" y="1600200"/>
            <a:ext cx="9144000" cy="685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Defining the Problem and Research Objectives</a:t>
            </a:r>
          </a:p>
          <a:p>
            <a:pPr>
              <a:spcBef>
                <a:spcPct val="0"/>
              </a:spcBef>
            </a:pPr>
            <a:endParaRPr lang="en-US" sz="540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143000" y="2819400"/>
          <a:ext cx="67056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4114800"/>
          </a:xfrm>
        </p:spPr>
        <p:txBody>
          <a:bodyPr/>
          <a:lstStyle/>
          <a:p>
            <a:r>
              <a:rPr lang="en-US" smtClean="0"/>
              <a:t>Outlines sources of existing data</a:t>
            </a:r>
          </a:p>
          <a:p>
            <a:r>
              <a:rPr lang="en-US" smtClean="0"/>
              <a:t>Spells out the specific research approaches, contact methods, sampling plans, and instruments to gather data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Developing the Research Plan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smtClean="0"/>
              <a:t> Developing Marketing Information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8350" y="2073275"/>
          <a:ext cx="7086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914400" y="1066800"/>
            <a:ext cx="7162800" cy="381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Written Research Plan Includes: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>
              <a:buFontTx/>
              <a:buNone/>
            </a:pPr>
            <a:r>
              <a:rPr lang="en-US" b="1" smtClean="0"/>
              <a:t>Secondary data </a:t>
            </a:r>
            <a:r>
              <a:rPr lang="en-US" smtClean="0"/>
              <a:t>consist of information that already exists somewhere, having been collected for another purpose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b="1" smtClean="0"/>
              <a:t>Primary data </a:t>
            </a:r>
            <a:r>
              <a:rPr lang="en-US" smtClean="0"/>
              <a:t>consist of information gathered for the special research plan</a:t>
            </a:r>
          </a:p>
          <a:p>
            <a:endParaRPr 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Developing the Research Plan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6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sp>
        <p:nvSpPr>
          <p:cNvPr id="24579" name="Content Placeholder 6"/>
          <p:cNvSpPr>
            <a:spLocks noGrp="1"/>
          </p:cNvSpPr>
          <p:nvPr>
            <p:ph idx="1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Observational research </a:t>
            </a:r>
            <a:r>
              <a:rPr lang="en-US" smtClean="0"/>
              <a:t>involves gathering primary data by observing relevant people, actions, and situations</a:t>
            </a:r>
          </a:p>
          <a:p>
            <a:pPr>
              <a:buFontTx/>
              <a:buNone/>
            </a:pPr>
            <a:r>
              <a:rPr lang="en-US" b="1" smtClean="0"/>
              <a:t>Ethnographic research </a:t>
            </a:r>
            <a:r>
              <a:rPr lang="en-US" smtClean="0"/>
              <a:t>involves sending trained observers to watch and interact with consumers in their natural environment</a:t>
            </a:r>
          </a:p>
          <a:p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Research Approaches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sp>
        <p:nvSpPr>
          <p:cNvPr id="25603" name="Content Placeholder 6"/>
          <p:cNvSpPr>
            <a:spLocks noGrp="1"/>
          </p:cNvSpPr>
          <p:nvPr>
            <p:ph idx="1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b="1" smtClean="0"/>
              <a:t>Survey research </a:t>
            </a:r>
            <a:r>
              <a:rPr lang="en-US" smtClean="0"/>
              <a:t>is the most widely used method and is best for descriptive information—knowledge, attitudes, preferences, and buying behavior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smtClean="0"/>
              <a:t>Flexible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smtClean="0"/>
              <a:t>People can be unable or unwilling to answer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smtClean="0"/>
              <a:t>Gives misleading or pleasing answers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smtClean="0"/>
              <a:t>Privacy concerns</a:t>
            </a:r>
            <a:endParaRPr lang="en-US" smtClean="0"/>
          </a:p>
          <a:p>
            <a:pPr marL="609600" indent="-609600"/>
            <a:endParaRPr lang="en-US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Research Approaches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>
          <a:xfrm>
            <a:off x="609600" y="2743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Experimental research </a:t>
            </a:r>
            <a:r>
              <a:rPr lang="en-US" smtClean="0"/>
              <a:t>is best for gathering causal information—</a:t>
            </a:r>
          </a:p>
          <a:p>
            <a:pPr>
              <a:buFontTx/>
              <a:buNone/>
            </a:pPr>
            <a:r>
              <a:rPr lang="en-US" smtClean="0"/>
              <a:t>	cause-and-effect relationships</a:t>
            </a:r>
          </a:p>
          <a:p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Research Approaches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Learning Objectives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b="1" smtClean="0"/>
              <a:t>Assessing Marketing Information Needs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 smtClean="0"/>
              <a:t>Developing Marketing Information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 smtClean="0"/>
              <a:t>Marketing Research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 smtClean="0"/>
              <a:t>Analyzing Marketing Information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 smtClean="0"/>
              <a:t>Distributing and Using Marketing Information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 smtClean="0"/>
              <a:t>Other Marketing Information Considerations</a:t>
            </a:r>
          </a:p>
        </p:txBody>
      </p:sp>
      <p:sp>
        <p:nvSpPr>
          <p:cNvPr id="819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295400"/>
            <a:ext cx="7162800" cy="381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Topic Outline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 Developing Marketing Information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smtClean="0"/>
              <a:t>Focus Groups</a:t>
            </a:r>
          </a:p>
          <a:p>
            <a:pPr lvl="1"/>
            <a:r>
              <a:rPr lang="en-US" smtClean="0"/>
              <a:t>Six to 10 people with a trained moderator</a:t>
            </a:r>
          </a:p>
          <a:p>
            <a:pPr lvl="1"/>
            <a:r>
              <a:rPr lang="en-US" smtClean="0"/>
              <a:t>Challenges</a:t>
            </a:r>
          </a:p>
          <a:p>
            <a:pPr lvl="2"/>
            <a:r>
              <a:rPr lang="en-US" smtClean="0"/>
              <a:t>Expensive</a:t>
            </a:r>
          </a:p>
          <a:p>
            <a:pPr lvl="2"/>
            <a:r>
              <a:rPr lang="en-US" smtClean="0"/>
              <a:t>Difficult to generalize from small group</a:t>
            </a:r>
          </a:p>
          <a:p>
            <a:pPr lvl="2"/>
            <a:r>
              <a:rPr lang="en-US" smtClean="0"/>
              <a:t>Consumers not always open and honest</a:t>
            </a:r>
          </a:p>
          <a:p>
            <a:pPr lvl="2">
              <a:buFontTx/>
              <a:buNone/>
            </a:pPr>
            <a:endParaRPr lang="en-US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Contact Methods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3600" smtClean="0"/>
              <a:t> Developing Marketing Information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1600" y="2209800"/>
          <a:ext cx="64008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700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914400" y="1066800"/>
            <a:ext cx="7162800" cy="381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 </a:t>
            </a:r>
          </a:p>
          <a:p>
            <a:pPr>
              <a:spcBef>
                <a:spcPct val="0"/>
              </a:spcBef>
            </a:pPr>
            <a:r>
              <a:rPr lang="en-US" smtClean="0"/>
              <a:t>Online Research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>
          <a:xfrm>
            <a:off x="533400" y="2743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Sample</a:t>
            </a:r>
            <a:r>
              <a:rPr lang="en-US" smtClean="0"/>
              <a:t> is a segment of the population selected for marketing research to represent the population as a whole</a:t>
            </a:r>
          </a:p>
          <a:p>
            <a:pPr lvl="1"/>
            <a:r>
              <a:rPr lang="en-US" smtClean="0"/>
              <a:t>Who is to be surveyed?</a:t>
            </a:r>
          </a:p>
          <a:p>
            <a:pPr lvl="1"/>
            <a:r>
              <a:rPr lang="en-US" smtClean="0"/>
              <a:t>How many people should be surveyed?</a:t>
            </a:r>
          </a:p>
          <a:p>
            <a:pPr lvl="1"/>
            <a:r>
              <a:rPr lang="en-US" smtClean="0"/>
              <a:t>How should the people be chosen?</a:t>
            </a:r>
          </a:p>
          <a:p>
            <a:endParaRPr lang="en-US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Sampling Plan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r>
              <a:rPr lang="en-US" b="1" smtClean="0"/>
              <a:t>Developing Marketing Information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914400" y="1219200"/>
            <a:ext cx="7162800" cy="381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Research Instruments</a:t>
            </a:r>
          </a:p>
          <a:p>
            <a:endParaRPr lang="en-US" smtClean="0"/>
          </a:p>
          <a:p>
            <a:r>
              <a:rPr lang="en-US" smtClean="0"/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1371600" y="2743200"/>
          <a:ext cx="6019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>
          <a:xfrm>
            <a:off x="304800" y="1981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Closed-end questions include all possible answers, and subjects make choices among them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Provide answers that are easier to interpret and tabulate</a:t>
            </a:r>
          </a:p>
          <a:p>
            <a:pPr>
              <a:lnSpc>
                <a:spcPct val="90000"/>
              </a:lnSpc>
            </a:pPr>
            <a:r>
              <a:rPr lang="en-US" smtClean="0"/>
              <a:t>Open-end questions allow respondents to answer in their own words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Useful in exploratory research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0" y="1295400"/>
            <a:ext cx="9144000" cy="533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Research Instruments - Questionnaires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19200" y="2819400"/>
          <a:ext cx="6477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20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Research</a:t>
            </a:r>
          </a:p>
          <a:p>
            <a:pPr>
              <a:spcBef>
                <a:spcPct val="0"/>
              </a:spcBef>
            </a:pPr>
            <a:r>
              <a:rPr lang="en-US" smtClean="0"/>
              <a:t>Implementing the Research Plan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Analyzing Marketing Information</a:t>
            </a:r>
          </a:p>
        </p:txBody>
      </p:sp>
      <p:sp>
        <p:nvSpPr>
          <p:cNvPr id="35843" name="Content Placeholder 5"/>
          <p:cNvSpPr>
            <a:spLocks noGrp="1"/>
          </p:cNvSpPr>
          <p:nvPr>
            <p:ph idx="1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r>
              <a:rPr lang="en-US" smtClean="0"/>
              <a:t>CRM consists of sophisticated software and analytical tools that integrate customer information from all sources, analyze it in depth, and apply the results to build stronger customer relationships</a:t>
            </a:r>
          </a:p>
          <a:p>
            <a:endParaRPr lang="en-US" smtClean="0"/>
          </a:p>
        </p:txBody>
      </p:sp>
      <p:sp>
        <p:nvSpPr>
          <p:cNvPr id="35844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Customer Relationship Management (CRM)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Analyzing Marketing Information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2590800"/>
          <a:ext cx="8001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8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0" y="1447800"/>
            <a:ext cx="9144000" cy="533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Customer Relationship Management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Touchpoints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Distributing and Using Marketing Information</a:t>
            </a:r>
          </a:p>
        </p:txBody>
      </p:sp>
      <p:sp>
        <p:nvSpPr>
          <p:cNvPr id="37891" name="Content Placeholder 3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 smtClean="0"/>
              <a:t>Information distribution</a:t>
            </a:r>
            <a:r>
              <a:rPr lang="en-US" smtClean="0"/>
              <a:t> involves entering information into databases and making it available in a time-useable manner</a:t>
            </a:r>
          </a:p>
          <a:p>
            <a:pPr marL="609600" indent="-609600"/>
            <a:r>
              <a:rPr lang="en-US" smtClean="0"/>
              <a:t>Intranet provides information to employees and other stakeholders</a:t>
            </a:r>
          </a:p>
          <a:p>
            <a:pPr marL="609600" indent="-609600"/>
            <a:r>
              <a:rPr lang="en-US" smtClean="0"/>
              <a:t>Extranet provides information to key customers and suppliers</a:t>
            </a:r>
          </a:p>
          <a:p>
            <a:pPr marL="609600" indent="-609600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Other Marketing Information Considerations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Marketing Information and Customer Insights</a:t>
            </a:r>
          </a:p>
        </p:txBody>
      </p:sp>
      <p:sp>
        <p:nvSpPr>
          <p:cNvPr id="9219" name="Content Placeholder 9"/>
          <p:cNvSpPr>
            <a:spLocks noGrp="1"/>
          </p:cNvSpPr>
          <p:nvPr>
            <p:ph idx="1"/>
          </p:nvPr>
        </p:nvSpPr>
        <p:spPr>
          <a:xfrm>
            <a:off x="609600" y="1981200"/>
            <a:ext cx="7391400" cy="4114800"/>
          </a:xfrm>
        </p:spPr>
        <p:txBody>
          <a:bodyPr/>
          <a:lstStyle/>
          <a:p>
            <a:r>
              <a:rPr lang="en-US" smtClean="0"/>
              <a:t>Fresh and deep insights into customers needs and wants</a:t>
            </a:r>
          </a:p>
          <a:p>
            <a:r>
              <a:rPr lang="en-US" smtClean="0"/>
              <a:t>Difficult to obtain</a:t>
            </a:r>
          </a:p>
          <a:p>
            <a:pPr lvl="1"/>
            <a:r>
              <a:rPr lang="en-US" smtClean="0"/>
              <a:t>Not obvious</a:t>
            </a:r>
          </a:p>
          <a:p>
            <a:pPr lvl="1"/>
            <a:r>
              <a:rPr lang="en-US" smtClean="0"/>
              <a:t>Customer’s unsure of their behavior</a:t>
            </a:r>
          </a:p>
          <a:p>
            <a:r>
              <a:rPr lang="en-US" smtClean="0"/>
              <a:t>Not derived from more information but better information and more effective use of existing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Customer Insights are: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Marketing Information and Customer Insights</a:t>
            </a:r>
          </a:p>
        </p:txBody>
      </p:sp>
      <p:sp>
        <p:nvSpPr>
          <p:cNvPr id="10243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Companies are forming customer insights teams</a:t>
            </a:r>
          </a:p>
          <a:p>
            <a:pPr lvl="1"/>
            <a:r>
              <a:rPr lang="en-US" smtClean="0"/>
              <a:t>Include all company functional areas</a:t>
            </a:r>
          </a:p>
          <a:p>
            <a:pPr lvl="1"/>
            <a:r>
              <a:rPr lang="en-US" smtClean="0"/>
              <a:t>Use insights to create more value for their customers</a:t>
            </a:r>
          </a:p>
          <a:p>
            <a:pPr lvl="1"/>
            <a:r>
              <a:rPr lang="en-US" smtClean="0"/>
              <a:t>Customer controlled could be a problem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Customer Insights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Marketing Information and Customer Insights</a:t>
            </a:r>
          </a:p>
        </p:txBody>
      </p:sp>
      <p:sp>
        <p:nvSpPr>
          <p:cNvPr id="11267" name="Content Placeholder 9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b="1" smtClean="0"/>
              <a:t>Marketing information system</a:t>
            </a:r>
            <a:r>
              <a:rPr lang="en-US" smtClean="0"/>
              <a:t> </a:t>
            </a:r>
            <a:r>
              <a:rPr lang="en-US" b="1" smtClean="0"/>
              <a:t>(MIS)</a:t>
            </a:r>
            <a:r>
              <a:rPr lang="en-US" smtClean="0"/>
              <a:t> consists of people and procedures for: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smtClean="0"/>
              <a:t>Assessing the information needs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smtClean="0"/>
              <a:t>Developing needed information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smtClean="0"/>
              <a:t>Helping decision makers use the information for customer </a:t>
            </a:r>
          </a:p>
          <a:p>
            <a:pPr marL="933450" lvl="1" indent="-533400"/>
            <a:endParaRPr lang="en-US" sz="3200" smtClean="0"/>
          </a:p>
          <a:p>
            <a:pPr marL="533400" indent="-533400"/>
            <a:endParaRPr lang="en-US" sz="360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533400" y="1447800"/>
            <a:ext cx="8153400" cy="381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Marketing Information Systems (MIS)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Assessing Marketing Information Needs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smtClean="0"/>
              <a:t>MIS provides </a:t>
            </a:r>
            <a:r>
              <a:rPr lang="en-US" smtClean="0"/>
              <a:t>information to the company’s marketing and other managers and external partners such as suppliers, resellers, and marketing service agencies</a:t>
            </a:r>
          </a:p>
          <a:p>
            <a:endParaRPr 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533400" indent="-533400">
              <a:spcBef>
                <a:spcPct val="0"/>
              </a:spcBef>
            </a:pPr>
            <a:endParaRPr lang="en-US" smtClean="0"/>
          </a:p>
          <a:p>
            <a:pPr marL="533400" indent="-533400">
              <a:spcBef>
                <a:spcPct val="0"/>
              </a:spcBef>
            </a:pPr>
            <a:r>
              <a:rPr lang="en-US" smtClean="0"/>
              <a:t>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Assessing Marketing Information Needs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Balancing what the information users would like to have against what they need and what is feasible to offer             </a:t>
            </a:r>
          </a:p>
          <a:p>
            <a:endParaRPr lang="en-US" smtClean="0"/>
          </a:p>
        </p:txBody>
      </p:sp>
      <p:sp>
        <p:nvSpPr>
          <p:cNvPr id="13316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Characteristics of a Good MIS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3657600"/>
          <a:ext cx="58674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43000" y="2438400"/>
          <a:ext cx="6781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0" y="1447800"/>
            <a:ext cx="8077200" cy="457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Marketers obtain information from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Marketing Information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/>
              <a:t>Internal databases </a:t>
            </a:r>
            <a:r>
              <a:rPr lang="en-US" smtClean="0"/>
              <a:t>are electronic collections of consumer and market information obtained from data sources within the company network</a:t>
            </a:r>
          </a:p>
          <a:p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Internal Data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1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FD13D"/>
      </a:accent4>
      <a:accent5>
        <a:srgbClr val="FF0000"/>
      </a:accent5>
      <a:accent6>
        <a:srgbClr val="0FD13D"/>
      </a:accent6>
      <a:hlink>
        <a:srgbClr val="002060"/>
      </a:hlink>
      <a:folHlink>
        <a:srgbClr val="00206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867</Words>
  <Application>Microsoft Office PowerPoint</Application>
  <PresentationFormat>On-screen Show (4:3)</PresentationFormat>
  <Paragraphs>192</Paragraphs>
  <Slides>29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ヒラギノ角ゴ Pro W3</vt:lpstr>
      <vt:lpstr>Calibri</vt:lpstr>
      <vt:lpstr>ＭＳ Ｐゴシック</vt:lpstr>
      <vt:lpstr>Tahoma</vt:lpstr>
      <vt:lpstr>Wingdings</vt:lpstr>
      <vt:lpstr>Blank Presentation</vt:lpstr>
      <vt:lpstr> Chapter Four</vt:lpstr>
      <vt:lpstr>Learning Objectives</vt:lpstr>
      <vt:lpstr>Marketing Information and Customer Insights</vt:lpstr>
      <vt:lpstr>Marketing Information and Customer Insights</vt:lpstr>
      <vt:lpstr>Marketing Information and Customer Insights</vt:lpstr>
      <vt:lpstr>Assessing Marketing Information Needs</vt:lpstr>
      <vt:lpstr>Assessing Marketing Information Needs</vt:lpstr>
      <vt:lpstr>Developing Marketing Information</vt:lpstr>
      <vt:lpstr>Developing Marketing Information</vt:lpstr>
      <vt:lpstr>Developing Marketing Information</vt:lpstr>
      <vt:lpstr>Developing Marketing Information</vt:lpstr>
      <vt:lpstr>Developing Marketing Information</vt:lpstr>
      <vt:lpstr>Developing Marketing Information</vt:lpstr>
      <vt:lpstr> Developing Marketing Information</vt:lpstr>
      <vt:lpstr>Developing Marketing Information</vt:lpstr>
      <vt:lpstr>Developing Marketing Information</vt:lpstr>
      <vt:lpstr>Developing Marketing Information</vt:lpstr>
      <vt:lpstr>Developing Marketing Information</vt:lpstr>
      <vt:lpstr>Developing Marketing Information</vt:lpstr>
      <vt:lpstr> Developing Marketing Information</vt:lpstr>
      <vt:lpstr> Developing Marketing Information</vt:lpstr>
      <vt:lpstr>Developing Marketing Information</vt:lpstr>
      <vt:lpstr>Developing Marketing Information</vt:lpstr>
      <vt:lpstr>Developing Marketing Information</vt:lpstr>
      <vt:lpstr>Developing Marketing Information</vt:lpstr>
      <vt:lpstr>Analyzing Marketing Information</vt:lpstr>
      <vt:lpstr>Analyzing Marketing Information</vt:lpstr>
      <vt:lpstr>Distributing and Using Marketing Information</vt:lpstr>
      <vt:lpstr>Other Marketing Information Considerations</vt:lpstr>
    </vt:vector>
  </TitlesOfParts>
  <Company>School of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utter</dc:creator>
  <cp:lastModifiedBy>Sohail Kamran</cp:lastModifiedBy>
  <cp:revision>49</cp:revision>
  <dcterms:created xsi:type="dcterms:W3CDTF">2009-01-30T20:51:34Z</dcterms:created>
  <dcterms:modified xsi:type="dcterms:W3CDTF">2015-04-01T09:45:43Z</dcterms:modified>
</cp:coreProperties>
</file>